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686" r:id="rId2"/>
    <p:sldId id="743" r:id="rId3"/>
    <p:sldId id="718" r:id="rId4"/>
    <p:sldId id="719" r:id="rId5"/>
    <p:sldId id="720" r:id="rId6"/>
    <p:sldId id="721" r:id="rId7"/>
    <p:sldId id="722" r:id="rId8"/>
    <p:sldId id="723" r:id="rId9"/>
    <p:sldId id="724" r:id="rId10"/>
    <p:sldId id="725" r:id="rId11"/>
    <p:sldId id="726" r:id="rId12"/>
    <p:sldId id="727" r:id="rId13"/>
    <p:sldId id="728" r:id="rId14"/>
    <p:sldId id="729" r:id="rId15"/>
    <p:sldId id="730" r:id="rId16"/>
    <p:sldId id="742" r:id="rId17"/>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EE02"/>
    <a:srgbClr val="F70062"/>
    <a:srgbClr val="E6003C"/>
    <a:srgbClr val="EC003E"/>
    <a:srgbClr val="E7003E"/>
    <a:srgbClr val="FF00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7024D16E-0D50-4A9A-BD29-B677ADB14700}" type="datetimeFigureOut">
              <a:rPr lang="en-AU" smtClean="0"/>
              <a:t>8/12/2025</a:t>
            </a:fld>
            <a:endParaRPr lang="en-AU"/>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58A6906A-A4EF-46C9-9582-6696D1E22FF1}" type="slidenum">
              <a:rPr lang="en-AU" smtClean="0"/>
              <a:t>‹#›</a:t>
            </a:fld>
            <a:endParaRPr lang="en-AU"/>
          </a:p>
        </p:txBody>
      </p:sp>
    </p:spTree>
    <p:extLst>
      <p:ext uri="{BB962C8B-B14F-4D97-AF65-F5344CB8AC3E}">
        <p14:creationId xmlns:p14="http://schemas.microsoft.com/office/powerpoint/2010/main" val="2072097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a:t>
            </a:fld>
            <a:endParaRPr lang="en-AU"/>
          </a:p>
        </p:txBody>
      </p:sp>
    </p:spTree>
    <p:extLst>
      <p:ext uri="{BB962C8B-B14F-4D97-AF65-F5344CB8AC3E}">
        <p14:creationId xmlns:p14="http://schemas.microsoft.com/office/powerpoint/2010/main" val="3753750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10</a:t>
            </a:fld>
            <a:endParaRPr lang="en-AU"/>
          </a:p>
        </p:txBody>
      </p:sp>
    </p:spTree>
    <p:extLst>
      <p:ext uri="{BB962C8B-B14F-4D97-AF65-F5344CB8AC3E}">
        <p14:creationId xmlns:p14="http://schemas.microsoft.com/office/powerpoint/2010/main" val="730441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11</a:t>
            </a:fld>
            <a:endParaRPr lang="en-AU"/>
          </a:p>
        </p:txBody>
      </p:sp>
    </p:spTree>
    <p:extLst>
      <p:ext uri="{BB962C8B-B14F-4D97-AF65-F5344CB8AC3E}">
        <p14:creationId xmlns:p14="http://schemas.microsoft.com/office/powerpoint/2010/main" val="20905366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12</a:t>
            </a:fld>
            <a:endParaRPr lang="en-AU"/>
          </a:p>
        </p:txBody>
      </p:sp>
    </p:spTree>
    <p:extLst>
      <p:ext uri="{BB962C8B-B14F-4D97-AF65-F5344CB8AC3E}">
        <p14:creationId xmlns:p14="http://schemas.microsoft.com/office/powerpoint/2010/main" val="2037316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13</a:t>
            </a:fld>
            <a:endParaRPr lang="en-AU"/>
          </a:p>
        </p:txBody>
      </p:sp>
    </p:spTree>
    <p:extLst>
      <p:ext uri="{BB962C8B-B14F-4D97-AF65-F5344CB8AC3E}">
        <p14:creationId xmlns:p14="http://schemas.microsoft.com/office/powerpoint/2010/main" val="3153825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14</a:t>
            </a:fld>
            <a:endParaRPr lang="en-AU"/>
          </a:p>
        </p:txBody>
      </p:sp>
    </p:spTree>
    <p:extLst>
      <p:ext uri="{BB962C8B-B14F-4D97-AF65-F5344CB8AC3E}">
        <p14:creationId xmlns:p14="http://schemas.microsoft.com/office/powerpoint/2010/main" val="36946127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15</a:t>
            </a:fld>
            <a:endParaRPr lang="en-AU"/>
          </a:p>
        </p:txBody>
      </p:sp>
    </p:spTree>
    <p:extLst>
      <p:ext uri="{BB962C8B-B14F-4D97-AF65-F5344CB8AC3E}">
        <p14:creationId xmlns:p14="http://schemas.microsoft.com/office/powerpoint/2010/main" val="2704153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2</a:t>
            </a:fld>
            <a:endParaRPr lang="en-AU"/>
          </a:p>
        </p:txBody>
      </p:sp>
    </p:spTree>
    <p:extLst>
      <p:ext uri="{BB962C8B-B14F-4D97-AF65-F5344CB8AC3E}">
        <p14:creationId xmlns:p14="http://schemas.microsoft.com/office/powerpoint/2010/main" val="1426815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3</a:t>
            </a:fld>
            <a:endParaRPr lang="en-AU"/>
          </a:p>
        </p:txBody>
      </p:sp>
    </p:spTree>
    <p:extLst>
      <p:ext uri="{BB962C8B-B14F-4D97-AF65-F5344CB8AC3E}">
        <p14:creationId xmlns:p14="http://schemas.microsoft.com/office/powerpoint/2010/main" val="31608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4</a:t>
            </a:fld>
            <a:endParaRPr lang="en-AU"/>
          </a:p>
        </p:txBody>
      </p:sp>
    </p:spTree>
    <p:extLst>
      <p:ext uri="{BB962C8B-B14F-4D97-AF65-F5344CB8AC3E}">
        <p14:creationId xmlns:p14="http://schemas.microsoft.com/office/powerpoint/2010/main" val="3003548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5</a:t>
            </a:fld>
            <a:endParaRPr lang="en-AU"/>
          </a:p>
        </p:txBody>
      </p:sp>
    </p:spTree>
    <p:extLst>
      <p:ext uri="{BB962C8B-B14F-4D97-AF65-F5344CB8AC3E}">
        <p14:creationId xmlns:p14="http://schemas.microsoft.com/office/powerpoint/2010/main" val="3873377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6</a:t>
            </a:fld>
            <a:endParaRPr lang="en-AU"/>
          </a:p>
        </p:txBody>
      </p:sp>
    </p:spTree>
    <p:extLst>
      <p:ext uri="{BB962C8B-B14F-4D97-AF65-F5344CB8AC3E}">
        <p14:creationId xmlns:p14="http://schemas.microsoft.com/office/powerpoint/2010/main" val="27855724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7</a:t>
            </a:fld>
            <a:endParaRPr lang="en-AU"/>
          </a:p>
        </p:txBody>
      </p:sp>
    </p:spTree>
    <p:extLst>
      <p:ext uri="{BB962C8B-B14F-4D97-AF65-F5344CB8AC3E}">
        <p14:creationId xmlns:p14="http://schemas.microsoft.com/office/powerpoint/2010/main" val="3390538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8</a:t>
            </a:fld>
            <a:endParaRPr lang="en-AU"/>
          </a:p>
        </p:txBody>
      </p:sp>
    </p:spTree>
    <p:extLst>
      <p:ext uri="{BB962C8B-B14F-4D97-AF65-F5344CB8AC3E}">
        <p14:creationId xmlns:p14="http://schemas.microsoft.com/office/powerpoint/2010/main" val="1671505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8A6906A-A4EF-46C9-9582-6696D1E22FF1}" type="slidenum">
              <a:rPr lang="en-AU" smtClean="0"/>
              <a:t>9</a:t>
            </a:fld>
            <a:endParaRPr lang="en-AU"/>
          </a:p>
        </p:txBody>
      </p:sp>
    </p:spTree>
    <p:extLst>
      <p:ext uri="{BB962C8B-B14F-4D97-AF65-F5344CB8AC3E}">
        <p14:creationId xmlns:p14="http://schemas.microsoft.com/office/powerpoint/2010/main" val="443104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A737-6C5C-4D8B-A39F-D059FA8714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B857573-D335-43BA-BB0E-FE17CF5005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F1A80CA-F613-43E5-B9E7-4C7C54E0E9C1}"/>
              </a:ext>
            </a:extLst>
          </p:cNvPr>
          <p:cNvSpPr>
            <a:spLocks noGrp="1"/>
          </p:cNvSpPr>
          <p:nvPr>
            <p:ph type="dt" sz="half" idx="10"/>
          </p:nvPr>
        </p:nvSpPr>
        <p:spPr/>
        <p:txBody>
          <a:bodyPr/>
          <a:lstStyle>
            <a:lvl1pPr>
              <a:defRPr/>
            </a:lvl1pPr>
          </a:lstStyle>
          <a:p>
            <a:pPr>
              <a:defRPr/>
            </a:pPr>
            <a:fld id="{23304EF8-59A6-4E3F-8061-B6C8199E0B00}" type="datetimeFigureOut">
              <a:rPr lang="en-AU"/>
              <a:pPr>
                <a:defRPr/>
              </a:pPr>
              <a:t>8/12/2025</a:t>
            </a:fld>
            <a:endParaRPr lang="en-AU"/>
          </a:p>
        </p:txBody>
      </p:sp>
      <p:sp>
        <p:nvSpPr>
          <p:cNvPr id="5" name="Footer Placeholder 4">
            <a:extLst>
              <a:ext uri="{FF2B5EF4-FFF2-40B4-BE49-F238E27FC236}">
                <a16:creationId xmlns:a16="http://schemas.microsoft.com/office/drawing/2014/main" id="{2B340C86-A789-4AFE-832F-F529BE41CF7A}"/>
              </a:ext>
            </a:extLst>
          </p:cNvPr>
          <p:cNvSpPr>
            <a:spLocks noGrp="1"/>
          </p:cNvSpPr>
          <p:nvPr>
            <p:ph type="ftr" sz="quarter" idx="11"/>
          </p:nvPr>
        </p:nvSpPr>
        <p:spPr/>
        <p:txBody>
          <a:bodyPr/>
          <a:lstStyle>
            <a:lvl1pPr>
              <a:defRPr/>
            </a:lvl1pPr>
          </a:lstStyle>
          <a:p>
            <a:pPr>
              <a:defRPr/>
            </a:pPr>
            <a:endParaRPr lang="en-AU"/>
          </a:p>
        </p:txBody>
      </p:sp>
      <p:sp>
        <p:nvSpPr>
          <p:cNvPr id="6" name="Slide Number Placeholder 5">
            <a:extLst>
              <a:ext uri="{FF2B5EF4-FFF2-40B4-BE49-F238E27FC236}">
                <a16:creationId xmlns:a16="http://schemas.microsoft.com/office/drawing/2014/main" id="{49C65CB3-10EA-4E3A-81B9-59AF6AF639CA}"/>
              </a:ext>
            </a:extLst>
          </p:cNvPr>
          <p:cNvSpPr>
            <a:spLocks noGrp="1"/>
          </p:cNvSpPr>
          <p:nvPr>
            <p:ph type="sldNum" sz="quarter" idx="12"/>
          </p:nvPr>
        </p:nvSpPr>
        <p:spPr/>
        <p:txBody>
          <a:bodyPr/>
          <a:lstStyle>
            <a:lvl1pPr>
              <a:defRPr/>
            </a:lvl1pPr>
          </a:lstStyle>
          <a:p>
            <a:pPr>
              <a:defRPr/>
            </a:pPr>
            <a:fld id="{E7B9993C-2F1D-413D-8763-6577D8FD679B}" type="slidenum">
              <a:rPr lang="en-AU"/>
              <a:pPr>
                <a:defRPr/>
              </a:pPr>
              <a:t>‹#›</a:t>
            </a:fld>
            <a:endParaRPr lang="en-AU"/>
          </a:p>
        </p:txBody>
      </p:sp>
    </p:spTree>
    <p:extLst>
      <p:ext uri="{BB962C8B-B14F-4D97-AF65-F5344CB8AC3E}">
        <p14:creationId xmlns:p14="http://schemas.microsoft.com/office/powerpoint/2010/main" val="1561447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4D996-721E-479F-B98D-BA43D9D9731F}"/>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7EA3AA5A-85EF-4DEB-9858-CE1C1B0158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7ACCE31-13A7-40CE-B69F-1CE7294A1C1F}"/>
              </a:ext>
            </a:extLst>
          </p:cNvPr>
          <p:cNvSpPr>
            <a:spLocks noGrp="1"/>
          </p:cNvSpPr>
          <p:nvPr>
            <p:ph type="dt" sz="half" idx="10"/>
          </p:nvPr>
        </p:nvSpPr>
        <p:spPr/>
        <p:txBody>
          <a:bodyPr/>
          <a:lstStyle>
            <a:lvl1pPr>
              <a:defRPr/>
            </a:lvl1pPr>
          </a:lstStyle>
          <a:p>
            <a:pPr>
              <a:defRPr/>
            </a:pPr>
            <a:fld id="{C2DE5AE5-ADFB-47C7-9601-1C9D8E30C764}" type="datetimeFigureOut">
              <a:rPr lang="en-AU"/>
              <a:pPr>
                <a:defRPr/>
              </a:pPr>
              <a:t>8/12/2025</a:t>
            </a:fld>
            <a:endParaRPr lang="en-AU"/>
          </a:p>
        </p:txBody>
      </p:sp>
      <p:sp>
        <p:nvSpPr>
          <p:cNvPr id="5" name="Footer Placeholder 4">
            <a:extLst>
              <a:ext uri="{FF2B5EF4-FFF2-40B4-BE49-F238E27FC236}">
                <a16:creationId xmlns:a16="http://schemas.microsoft.com/office/drawing/2014/main" id="{1729FD6E-3776-4391-8D16-40E3A49E9866}"/>
              </a:ext>
            </a:extLst>
          </p:cNvPr>
          <p:cNvSpPr>
            <a:spLocks noGrp="1"/>
          </p:cNvSpPr>
          <p:nvPr>
            <p:ph type="ftr" sz="quarter" idx="11"/>
          </p:nvPr>
        </p:nvSpPr>
        <p:spPr/>
        <p:txBody>
          <a:bodyPr/>
          <a:lstStyle>
            <a:lvl1pPr>
              <a:defRPr/>
            </a:lvl1pPr>
          </a:lstStyle>
          <a:p>
            <a:pPr>
              <a:defRPr/>
            </a:pPr>
            <a:endParaRPr lang="en-AU"/>
          </a:p>
        </p:txBody>
      </p:sp>
      <p:sp>
        <p:nvSpPr>
          <p:cNvPr id="6" name="Slide Number Placeholder 5">
            <a:extLst>
              <a:ext uri="{FF2B5EF4-FFF2-40B4-BE49-F238E27FC236}">
                <a16:creationId xmlns:a16="http://schemas.microsoft.com/office/drawing/2014/main" id="{81751665-A4C8-4B4E-8CFF-3B812A2BFAD9}"/>
              </a:ext>
            </a:extLst>
          </p:cNvPr>
          <p:cNvSpPr>
            <a:spLocks noGrp="1"/>
          </p:cNvSpPr>
          <p:nvPr>
            <p:ph type="sldNum" sz="quarter" idx="12"/>
          </p:nvPr>
        </p:nvSpPr>
        <p:spPr/>
        <p:txBody>
          <a:bodyPr/>
          <a:lstStyle>
            <a:lvl1pPr>
              <a:defRPr/>
            </a:lvl1pPr>
          </a:lstStyle>
          <a:p>
            <a:pPr>
              <a:defRPr/>
            </a:pPr>
            <a:fld id="{5D065668-326F-4051-A57D-BCF956B05A7F}" type="slidenum">
              <a:rPr lang="en-AU"/>
              <a:pPr>
                <a:defRPr/>
              </a:pPr>
              <a:t>‹#›</a:t>
            </a:fld>
            <a:endParaRPr lang="en-AU"/>
          </a:p>
        </p:txBody>
      </p:sp>
    </p:spTree>
    <p:extLst>
      <p:ext uri="{BB962C8B-B14F-4D97-AF65-F5344CB8AC3E}">
        <p14:creationId xmlns:p14="http://schemas.microsoft.com/office/powerpoint/2010/main" val="1636718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91FC80-D81B-4802-948B-EFC5080D0E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3F5CA7FC-0E8D-47E4-92B6-CEA35548DFC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2B5494C-8A24-499D-A5B2-D41ADE37182B}"/>
              </a:ext>
            </a:extLst>
          </p:cNvPr>
          <p:cNvSpPr>
            <a:spLocks noGrp="1"/>
          </p:cNvSpPr>
          <p:nvPr>
            <p:ph type="dt" sz="half" idx="10"/>
          </p:nvPr>
        </p:nvSpPr>
        <p:spPr/>
        <p:txBody>
          <a:bodyPr/>
          <a:lstStyle>
            <a:lvl1pPr>
              <a:defRPr/>
            </a:lvl1pPr>
          </a:lstStyle>
          <a:p>
            <a:pPr>
              <a:defRPr/>
            </a:pPr>
            <a:fld id="{9BED6CDB-97E4-4EB0-95E3-F46AD4E75682}" type="datetimeFigureOut">
              <a:rPr lang="en-AU"/>
              <a:pPr>
                <a:defRPr/>
              </a:pPr>
              <a:t>8/12/2025</a:t>
            </a:fld>
            <a:endParaRPr lang="en-AU"/>
          </a:p>
        </p:txBody>
      </p:sp>
      <p:sp>
        <p:nvSpPr>
          <p:cNvPr id="5" name="Footer Placeholder 4">
            <a:extLst>
              <a:ext uri="{FF2B5EF4-FFF2-40B4-BE49-F238E27FC236}">
                <a16:creationId xmlns:a16="http://schemas.microsoft.com/office/drawing/2014/main" id="{2926043B-38EA-4361-96F7-2AE8CE0B160B}"/>
              </a:ext>
            </a:extLst>
          </p:cNvPr>
          <p:cNvSpPr>
            <a:spLocks noGrp="1"/>
          </p:cNvSpPr>
          <p:nvPr>
            <p:ph type="ftr" sz="quarter" idx="11"/>
          </p:nvPr>
        </p:nvSpPr>
        <p:spPr/>
        <p:txBody>
          <a:bodyPr/>
          <a:lstStyle>
            <a:lvl1pPr>
              <a:defRPr/>
            </a:lvl1pPr>
          </a:lstStyle>
          <a:p>
            <a:pPr>
              <a:defRPr/>
            </a:pPr>
            <a:endParaRPr lang="en-AU"/>
          </a:p>
        </p:txBody>
      </p:sp>
      <p:sp>
        <p:nvSpPr>
          <p:cNvPr id="6" name="Slide Number Placeholder 5">
            <a:extLst>
              <a:ext uri="{FF2B5EF4-FFF2-40B4-BE49-F238E27FC236}">
                <a16:creationId xmlns:a16="http://schemas.microsoft.com/office/drawing/2014/main" id="{1396DA1E-6098-424B-A42E-B2185EC59B4A}"/>
              </a:ext>
            </a:extLst>
          </p:cNvPr>
          <p:cNvSpPr>
            <a:spLocks noGrp="1"/>
          </p:cNvSpPr>
          <p:nvPr>
            <p:ph type="sldNum" sz="quarter" idx="12"/>
          </p:nvPr>
        </p:nvSpPr>
        <p:spPr/>
        <p:txBody>
          <a:bodyPr/>
          <a:lstStyle>
            <a:lvl1pPr>
              <a:defRPr/>
            </a:lvl1pPr>
          </a:lstStyle>
          <a:p>
            <a:pPr>
              <a:defRPr/>
            </a:pPr>
            <a:fld id="{11F30EA3-E93D-490B-8D5A-388104AF67F4}" type="slidenum">
              <a:rPr lang="en-AU"/>
              <a:pPr>
                <a:defRPr/>
              </a:pPr>
              <a:t>‹#›</a:t>
            </a:fld>
            <a:endParaRPr lang="en-AU"/>
          </a:p>
        </p:txBody>
      </p:sp>
    </p:spTree>
    <p:extLst>
      <p:ext uri="{BB962C8B-B14F-4D97-AF65-F5344CB8AC3E}">
        <p14:creationId xmlns:p14="http://schemas.microsoft.com/office/powerpoint/2010/main" val="2967576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3902C-0665-4FCA-99E7-7A9C86E4AC3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A157B54-B08A-4D71-99C3-6C37FF5C345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794A04D-14E8-4525-919C-37251E060D81}"/>
              </a:ext>
            </a:extLst>
          </p:cNvPr>
          <p:cNvSpPr>
            <a:spLocks noGrp="1"/>
          </p:cNvSpPr>
          <p:nvPr>
            <p:ph type="dt" sz="half" idx="10"/>
          </p:nvPr>
        </p:nvSpPr>
        <p:spPr/>
        <p:txBody>
          <a:bodyPr/>
          <a:lstStyle>
            <a:lvl1pPr>
              <a:defRPr/>
            </a:lvl1pPr>
          </a:lstStyle>
          <a:p>
            <a:pPr>
              <a:defRPr/>
            </a:pPr>
            <a:fld id="{F7FDA0B5-C769-427B-ADF7-7DDF27A203AD}" type="datetimeFigureOut">
              <a:rPr lang="en-AU"/>
              <a:pPr>
                <a:defRPr/>
              </a:pPr>
              <a:t>8/12/2025</a:t>
            </a:fld>
            <a:endParaRPr lang="en-AU"/>
          </a:p>
        </p:txBody>
      </p:sp>
      <p:sp>
        <p:nvSpPr>
          <p:cNvPr id="5" name="Footer Placeholder 4">
            <a:extLst>
              <a:ext uri="{FF2B5EF4-FFF2-40B4-BE49-F238E27FC236}">
                <a16:creationId xmlns:a16="http://schemas.microsoft.com/office/drawing/2014/main" id="{9BF33B51-4230-474F-987D-1820AAAE8D32}"/>
              </a:ext>
            </a:extLst>
          </p:cNvPr>
          <p:cNvSpPr>
            <a:spLocks noGrp="1"/>
          </p:cNvSpPr>
          <p:nvPr>
            <p:ph type="ftr" sz="quarter" idx="11"/>
          </p:nvPr>
        </p:nvSpPr>
        <p:spPr/>
        <p:txBody>
          <a:bodyPr/>
          <a:lstStyle>
            <a:lvl1pPr>
              <a:defRPr/>
            </a:lvl1pPr>
          </a:lstStyle>
          <a:p>
            <a:pPr>
              <a:defRPr/>
            </a:pPr>
            <a:endParaRPr lang="en-AU"/>
          </a:p>
        </p:txBody>
      </p:sp>
      <p:sp>
        <p:nvSpPr>
          <p:cNvPr id="6" name="Slide Number Placeholder 5">
            <a:extLst>
              <a:ext uri="{FF2B5EF4-FFF2-40B4-BE49-F238E27FC236}">
                <a16:creationId xmlns:a16="http://schemas.microsoft.com/office/drawing/2014/main" id="{90102262-4888-4805-9279-F7FF538FB749}"/>
              </a:ext>
            </a:extLst>
          </p:cNvPr>
          <p:cNvSpPr>
            <a:spLocks noGrp="1"/>
          </p:cNvSpPr>
          <p:nvPr>
            <p:ph type="sldNum" sz="quarter" idx="12"/>
          </p:nvPr>
        </p:nvSpPr>
        <p:spPr/>
        <p:txBody>
          <a:bodyPr/>
          <a:lstStyle>
            <a:lvl1pPr>
              <a:defRPr/>
            </a:lvl1pPr>
          </a:lstStyle>
          <a:p>
            <a:pPr>
              <a:defRPr/>
            </a:pPr>
            <a:fld id="{BCB11FB7-DAAC-4C4D-8DC8-5713A3985A75}" type="slidenum">
              <a:rPr lang="en-AU"/>
              <a:pPr>
                <a:defRPr/>
              </a:pPr>
              <a:t>‹#›</a:t>
            </a:fld>
            <a:endParaRPr lang="en-AU"/>
          </a:p>
        </p:txBody>
      </p:sp>
    </p:spTree>
    <p:extLst>
      <p:ext uri="{BB962C8B-B14F-4D97-AF65-F5344CB8AC3E}">
        <p14:creationId xmlns:p14="http://schemas.microsoft.com/office/powerpoint/2010/main" val="1944789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9DE7D-F946-4A52-9005-2E61B01375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5856679F-9A24-43B4-9F20-5D7CCBA0FC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51DBE30-3DE6-44F3-87A0-D68A1B55EA98}"/>
              </a:ext>
            </a:extLst>
          </p:cNvPr>
          <p:cNvSpPr>
            <a:spLocks noGrp="1"/>
          </p:cNvSpPr>
          <p:nvPr>
            <p:ph type="dt" sz="half" idx="10"/>
          </p:nvPr>
        </p:nvSpPr>
        <p:spPr/>
        <p:txBody>
          <a:bodyPr/>
          <a:lstStyle>
            <a:lvl1pPr>
              <a:defRPr/>
            </a:lvl1pPr>
          </a:lstStyle>
          <a:p>
            <a:pPr>
              <a:defRPr/>
            </a:pPr>
            <a:fld id="{FE0E17B7-7820-4520-9C37-83D3F2E4F50C}" type="datetimeFigureOut">
              <a:rPr lang="en-AU"/>
              <a:pPr>
                <a:defRPr/>
              </a:pPr>
              <a:t>8/12/2025</a:t>
            </a:fld>
            <a:endParaRPr lang="en-AU"/>
          </a:p>
        </p:txBody>
      </p:sp>
      <p:sp>
        <p:nvSpPr>
          <p:cNvPr id="5" name="Footer Placeholder 4">
            <a:extLst>
              <a:ext uri="{FF2B5EF4-FFF2-40B4-BE49-F238E27FC236}">
                <a16:creationId xmlns:a16="http://schemas.microsoft.com/office/drawing/2014/main" id="{BEC84A4E-C91B-4957-8735-17D2E7E84323}"/>
              </a:ext>
            </a:extLst>
          </p:cNvPr>
          <p:cNvSpPr>
            <a:spLocks noGrp="1"/>
          </p:cNvSpPr>
          <p:nvPr>
            <p:ph type="ftr" sz="quarter" idx="11"/>
          </p:nvPr>
        </p:nvSpPr>
        <p:spPr/>
        <p:txBody>
          <a:bodyPr/>
          <a:lstStyle>
            <a:lvl1pPr>
              <a:defRPr/>
            </a:lvl1pPr>
          </a:lstStyle>
          <a:p>
            <a:pPr>
              <a:defRPr/>
            </a:pPr>
            <a:endParaRPr lang="en-AU"/>
          </a:p>
        </p:txBody>
      </p:sp>
      <p:sp>
        <p:nvSpPr>
          <p:cNvPr id="6" name="Slide Number Placeholder 5">
            <a:extLst>
              <a:ext uri="{FF2B5EF4-FFF2-40B4-BE49-F238E27FC236}">
                <a16:creationId xmlns:a16="http://schemas.microsoft.com/office/drawing/2014/main" id="{DEACD5D1-6C82-4404-9F68-251AC100A288}"/>
              </a:ext>
            </a:extLst>
          </p:cNvPr>
          <p:cNvSpPr>
            <a:spLocks noGrp="1"/>
          </p:cNvSpPr>
          <p:nvPr>
            <p:ph type="sldNum" sz="quarter" idx="12"/>
          </p:nvPr>
        </p:nvSpPr>
        <p:spPr/>
        <p:txBody>
          <a:bodyPr/>
          <a:lstStyle>
            <a:lvl1pPr>
              <a:defRPr/>
            </a:lvl1pPr>
          </a:lstStyle>
          <a:p>
            <a:pPr>
              <a:defRPr/>
            </a:pPr>
            <a:fld id="{3CDAE7F4-0B91-4F25-9B2A-C08B03E47F69}" type="slidenum">
              <a:rPr lang="en-AU"/>
              <a:pPr>
                <a:defRPr/>
              </a:pPr>
              <a:t>‹#›</a:t>
            </a:fld>
            <a:endParaRPr lang="en-AU"/>
          </a:p>
        </p:txBody>
      </p:sp>
    </p:spTree>
    <p:extLst>
      <p:ext uri="{BB962C8B-B14F-4D97-AF65-F5344CB8AC3E}">
        <p14:creationId xmlns:p14="http://schemas.microsoft.com/office/powerpoint/2010/main" val="219170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2FC6E-8A2E-40FF-AAD3-8E8D42EC0F6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E89B515-8A99-4C53-97E7-C28BD29EE97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3A68039-37AC-4B21-893A-C4F82DE98B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a:extLst>
              <a:ext uri="{FF2B5EF4-FFF2-40B4-BE49-F238E27FC236}">
                <a16:creationId xmlns:a16="http://schemas.microsoft.com/office/drawing/2014/main" id="{8918B859-9049-4984-9D21-39EA773EEBE4}"/>
              </a:ext>
            </a:extLst>
          </p:cNvPr>
          <p:cNvSpPr>
            <a:spLocks noGrp="1"/>
          </p:cNvSpPr>
          <p:nvPr>
            <p:ph type="dt" sz="half" idx="10"/>
          </p:nvPr>
        </p:nvSpPr>
        <p:spPr/>
        <p:txBody>
          <a:bodyPr/>
          <a:lstStyle>
            <a:lvl1pPr>
              <a:defRPr/>
            </a:lvl1pPr>
          </a:lstStyle>
          <a:p>
            <a:pPr>
              <a:defRPr/>
            </a:pPr>
            <a:fld id="{CB3D7407-D557-4750-A443-7C5C056D07C4}" type="datetimeFigureOut">
              <a:rPr lang="en-AU"/>
              <a:pPr>
                <a:defRPr/>
              </a:pPr>
              <a:t>8/12/2025</a:t>
            </a:fld>
            <a:endParaRPr lang="en-AU"/>
          </a:p>
        </p:txBody>
      </p:sp>
      <p:sp>
        <p:nvSpPr>
          <p:cNvPr id="6" name="Footer Placeholder 4">
            <a:extLst>
              <a:ext uri="{FF2B5EF4-FFF2-40B4-BE49-F238E27FC236}">
                <a16:creationId xmlns:a16="http://schemas.microsoft.com/office/drawing/2014/main" id="{33C408EC-E184-4F69-A45C-FDBCB1A33C0D}"/>
              </a:ext>
            </a:extLst>
          </p:cNvPr>
          <p:cNvSpPr>
            <a:spLocks noGrp="1"/>
          </p:cNvSpPr>
          <p:nvPr>
            <p:ph type="ftr" sz="quarter" idx="11"/>
          </p:nvPr>
        </p:nvSpPr>
        <p:spPr/>
        <p:txBody>
          <a:bodyPr/>
          <a:lstStyle>
            <a:lvl1pPr>
              <a:defRPr/>
            </a:lvl1pPr>
          </a:lstStyle>
          <a:p>
            <a:pPr>
              <a:defRPr/>
            </a:pPr>
            <a:endParaRPr lang="en-AU"/>
          </a:p>
        </p:txBody>
      </p:sp>
      <p:sp>
        <p:nvSpPr>
          <p:cNvPr id="7" name="Slide Number Placeholder 5">
            <a:extLst>
              <a:ext uri="{FF2B5EF4-FFF2-40B4-BE49-F238E27FC236}">
                <a16:creationId xmlns:a16="http://schemas.microsoft.com/office/drawing/2014/main" id="{5AFE37A5-E4AE-484F-BEB8-0F60A1854011}"/>
              </a:ext>
            </a:extLst>
          </p:cNvPr>
          <p:cNvSpPr>
            <a:spLocks noGrp="1"/>
          </p:cNvSpPr>
          <p:nvPr>
            <p:ph type="sldNum" sz="quarter" idx="12"/>
          </p:nvPr>
        </p:nvSpPr>
        <p:spPr/>
        <p:txBody>
          <a:bodyPr/>
          <a:lstStyle>
            <a:lvl1pPr>
              <a:defRPr/>
            </a:lvl1pPr>
          </a:lstStyle>
          <a:p>
            <a:pPr>
              <a:defRPr/>
            </a:pPr>
            <a:fld id="{C0A4232D-2DFC-4795-802C-5102CDC4F293}" type="slidenum">
              <a:rPr lang="en-AU"/>
              <a:pPr>
                <a:defRPr/>
              </a:pPr>
              <a:t>‹#›</a:t>
            </a:fld>
            <a:endParaRPr lang="en-AU"/>
          </a:p>
        </p:txBody>
      </p:sp>
    </p:spTree>
    <p:extLst>
      <p:ext uri="{BB962C8B-B14F-4D97-AF65-F5344CB8AC3E}">
        <p14:creationId xmlns:p14="http://schemas.microsoft.com/office/powerpoint/2010/main" val="380442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9C9CD-F2E8-4993-A5BE-26C621845077}"/>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42B284AA-0A04-493C-ABCF-1D8DD807AA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ECF831-BAA8-4F44-B04A-27F6DA92AA9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42469432-5A1C-44F1-9488-18DC9297F9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35A8AE2-5463-4177-AD27-C40A8C677D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a:extLst>
              <a:ext uri="{FF2B5EF4-FFF2-40B4-BE49-F238E27FC236}">
                <a16:creationId xmlns:a16="http://schemas.microsoft.com/office/drawing/2014/main" id="{C1B59C8B-B7B5-4AC3-A994-451D3971723B}"/>
              </a:ext>
            </a:extLst>
          </p:cNvPr>
          <p:cNvSpPr>
            <a:spLocks noGrp="1"/>
          </p:cNvSpPr>
          <p:nvPr>
            <p:ph type="dt" sz="half" idx="10"/>
          </p:nvPr>
        </p:nvSpPr>
        <p:spPr/>
        <p:txBody>
          <a:bodyPr/>
          <a:lstStyle>
            <a:lvl1pPr>
              <a:defRPr/>
            </a:lvl1pPr>
          </a:lstStyle>
          <a:p>
            <a:pPr>
              <a:defRPr/>
            </a:pPr>
            <a:fld id="{0E4E657E-6BD7-496E-BC35-81A18D2B4495}" type="datetimeFigureOut">
              <a:rPr lang="en-AU"/>
              <a:pPr>
                <a:defRPr/>
              </a:pPr>
              <a:t>8/12/2025</a:t>
            </a:fld>
            <a:endParaRPr lang="en-AU"/>
          </a:p>
        </p:txBody>
      </p:sp>
      <p:sp>
        <p:nvSpPr>
          <p:cNvPr id="8" name="Footer Placeholder 4">
            <a:extLst>
              <a:ext uri="{FF2B5EF4-FFF2-40B4-BE49-F238E27FC236}">
                <a16:creationId xmlns:a16="http://schemas.microsoft.com/office/drawing/2014/main" id="{3E193B1E-0E73-4727-91AD-2784BC4A7F9F}"/>
              </a:ext>
            </a:extLst>
          </p:cNvPr>
          <p:cNvSpPr>
            <a:spLocks noGrp="1"/>
          </p:cNvSpPr>
          <p:nvPr>
            <p:ph type="ftr" sz="quarter" idx="11"/>
          </p:nvPr>
        </p:nvSpPr>
        <p:spPr/>
        <p:txBody>
          <a:bodyPr/>
          <a:lstStyle>
            <a:lvl1pPr>
              <a:defRPr/>
            </a:lvl1pPr>
          </a:lstStyle>
          <a:p>
            <a:pPr>
              <a:defRPr/>
            </a:pPr>
            <a:endParaRPr lang="en-AU"/>
          </a:p>
        </p:txBody>
      </p:sp>
      <p:sp>
        <p:nvSpPr>
          <p:cNvPr id="9" name="Slide Number Placeholder 5">
            <a:extLst>
              <a:ext uri="{FF2B5EF4-FFF2-40B4-BE49-F238E27FC236}">
                <a16:creationId xmlns:a16="http://schemas.microsoft.com/office/drawing/2014/main" id="{C98383FB-E551-4A95-BBA2-625CCB5BD39C}"/>
              </a:ext>
            </a:extLst>
          </p:cNvPr>
          <p:cNvSpPr>
            <a:spLocks noGrp="1"/>
          </p:cNvSpPr>
          <p:nvPr>
            <p:ph type="sldNum" sz="quarter" idx="12"/>
          </p:nvPr>
        </p:nvSpPr>
        <p:spPr/>
        <p:txBody>
          <a:bodyPr/>
          <a:lstStyle>
            <a:lvl1pPr>
              <a:defRPr/>
            </a:lvl1pPr>
          </a:lstStyle>
          <a:p>
            <a:pPr>
              <a:defRPr/>
            </a:pPr>
            <a:fld id="{84123856-4D21-4AF4-ACDF-8919D6262468}" type="slidenum">
              <a:rPr lang="en-AU"/>
              <a:pPr>
                <a:defRPr/>
              </a:pPr>
              <a:t>‹#›</a:t>
            </a:fld>
            <a:endParaRPr lang="en-AU"/>
          </a:p>
        </p:txBody>
      </p:sp>
    </p:spTree>
    <p:extLst>
      <p:ext uri="{BB962C8B-B14F-4D97-AF65-F5344CB8AC3E}">
        <p14:creationId xmlns:p14="http://schemas.microsoft.com/office/powerpoint/2010/main" val="3106535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ADFF2-BB11-4164-97B9-208A42F2422F}"/>
              </a:ext>
            </a:extLst>
          </p:cNvPr>
          <p:cNvSpPr>
            <a:spLocks noGrp="1"/>
          </p:cNvSpPr>
          <p:nvPr>
            <p:ph type="title"/>
          </p:nvPr>
        </p:nvSpPr>
        <p:spPr/>
        <p:txBody>
          <a:bodyPr/>
          <a:lstStyle/>
          <a:p>
            <a:r>
              <a:rPr lang="en-US"/>
              <a:t>Click to edit Master title style</a:t>
            </a:r>
            <a:endParaRPr lang="en-AU"/>
          </a:p>
        </p:txBody>
      </p:sp>
      <p:sp>
        <p:nvSpPr>
          <p:cNvPr id="3" name="Date Placeholder 3">
            <a:extLst>
              <a:ext uri="{FF2B5EF4-FFF2-40B4-BE49-F238E27FC236}">
                <a16:creationId xmlns:a16="http://schemas.microsoft.com/office/drawing/2014/main" id="{47452FEC-BA06-4C54-8905-C8829A47EA6F}"/>
              </a:ext>
            </a:extLst>
          </p:cNvPr>
          <p:cNvSpPr>
            <a:spLocks noGrp="1"/>
          </p:cNvSpPr>
          <p:nvPr>
            <p:ph type="dt" sz="half" idx="10"/>
          </p:nvPr>
        </p:nvSpPr>
        <p:spPr/>
        <p:txBody>
          <a:bodyPr/>
          <a:lstStyle>
            <a:lvl1pPr>
              <a:defRPr/>
            </a:lvl1pPr>
          </a:lstStyle>
          <a:p>
            <a:pPr>
              <a:defRPr/>
            </a:pPr>
            <a:fld id="{3E1DFF16-8BD8-44AF-B3EF-4B322B0D9856}" type="datetimeFigureOut">
              <a:rPr lang="en-AU"/>
              <a:pPr>
                <a:defRPr/>
              </a:pPr>
              <a:t>8/12/2025</a:t>
            </a:fld>
            <a:endParaRPr lang="en-AU"/>
          </a:p>
        </p:txBody>
      </p:sp>
      <p:sp>
        <p:nvSpPr>
          <p:cNvPr id="4" name="Footer Placeholder 4">
            <a:extLst>
              <a:ext uri="{FF2B5EF4-FFF2-40B4-BE49-F238E27FC236}">
                <a16:creationId xmlns:a16="http://schemas.microsoft.com/office/drawing/2014/main" id="{7F1AD762-1DD8-41A9-B595-D5DE3958BC0D}"/>
              </a:ext>
            </a:extLst>
          </p:cNvPr>
          <p:cNvSpPr>
            <a:spLocks noGrp="1"/>
          </p:cNvSpPr>
          <p:nvPr>
            <p:ph type="ftr" sz="quarter" idx="11"/>
          </p:nvPr>
        </p:nvSpPr>
        <p:spPr/>
        <p:txBody>
          <a:bodyPr/>
          <a:lstStyle>
            <a:lvl1pPr>
              <a:defRPr/>
            </a:lvl1pPr>
          </a:lstStyle>
          <a:p>
            <a:pPr>
              <a:defRPr/>
            </a:pPr>
            <a:endParaRPr lang="en-AU"/>
          </a:p>
        </p:txBody>
      </p:sp>
      <p:sp>
        <p:nvSpPr>
          <p:cNvPr id="5" name="Slide Number Placeholder 5">
            <a:extLst>
              <a:ext uri="{FF2B5EF4-FFF2-40B4-BE49-F238E27FC236}">
                <a16:creationId xmlns:a16="http://schemas.microsoft.com/office/drawing/2014/main" id="{D4BAD297-B931-4EB1-82B5-4310A2DFF8A1}"/>
              </a:ext>
            </a:extLst>
          </p:cNvPr>
          <p:cNvSpPr>
            <a:spLocks noGrp="1"/>
          </p:cNvSpPr>
          <p:nvPr>
            <p:ph type="sldNum" sz="quarter" idx="12"/>
          </p:nvPr>
        </p:nvSpPr>
        <p:spPr/>
        <p:txBody>
          <a:bodyPr/>
          <a:lstStyle>
            <a:lvl1pPr>
              <a:defRPr/>
            </a:lvl1pPr>
          </a:lstStyle>
          <a:p>
            <a:pPr>
              <a:defRPr/>
            </a:pPr>
            <a:fld id="{CBC08F7B-A2A3-44DD-92DE-68D713030A61}" type="slidenum">
              <a:rPr lang="en-AU"/>
              <a:pPr>
                <a:defRPr/>
              </a:pPr>
              <a:t>‹#›</a:t>
            </a:fld>
            <a:endParaRPr lang="en-AU"/>
          </a:p>
        </p:txBody>
      </p:sp>
    </p:spTree>
    <p:extLst>
      <p:ext uri="{BB962C8B-B14F-4D97-AF65-F5344CB8AC3E}">
        <p14:creationId xmlns:p14="http://schemas.microsoft.com/office/powerpoint/2010/main" val="292351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B287753-CA0E-4722-AB97-3CB2D2B85D4F}"/>
              </a:ext>
            </a:extLst>
          </p:cNvPr>
          <p:cNvSpPr>
            <a:spLocks noGrp="1"/>
          </p:cNvSpPr>
          <p:nvPr>
            <p:ph type="dt" sz="half" idx="10"/>
          </p:nvPr>
        </p:nvSpPr>
        <p:spPr/>
        <p:txBody>
          <a:bodyPr/>
          <a:lstStyle>
            <a:lvl1pPr>
              <a:defRPr/>
            </a:lvl1pPr>
          </a:lstStyle>
          <a:p>
            <a:pPr>
              <a:defRPr/>
            </a:pPr>
            <a:fld id="{EA0F422E-A49D-4FF0-829A-160B0A2A6075}" type="datetimeFigureOut">
              <a:rPr lang="en-AU"/>
              <a:pPr>
                <a:defRPr/>
              </a:pPr>
              <a:t>8/12/2025</a:t>
            </a:fld>
            <a:endParaRPr lang="en-AU"/>
          </a:p>
        </p:txBody>
      </p:sp>
      <p:sp>
        <p:nvSpPr>
          <p:cNvPr id="3" name="Footer Placeholder 4">
            <a:extLst>
              <a:ext uri="{FF2B5EF4-FFF2-40B4-BE49-F238E27FC236}">
                <a16:creationId xmlns:a16="http://schemas.microsoft.com/office/drawing/2014/main" id="{375EB29D-4723-4378-984C-1F3A521FD8D0}"/>
              </a:ext>
            </a:extLst>
          </p:cNvPr>
          <p:cNvSpPr>
            <a:spLocks noGrp="1"/>
          </p:cNvSpPr>
          <p:nvPr>
            <p:ph type="ftr" sz="quarter" idx="11"/>
          </p:nvPr>
        </p:nvSpPr>
        <p:spPr/>
        <p:txBody>
          <a:bodyPr/>
          <a:lstStyle>
            <a:lvl1pPr>
              <a:defRPr/>
            </a:lvl1pPr>
          </a:lstStyle>
          <a:p>
            <a:pPr>
              <a:defRPr/>
            </a:pPr>
            <a:endParaRPr lang="en-AU"/>
          </a:p>
        </p:txBody>
      </p:sp>
      <p:sp>
        <p:nvSpPr>
          <p:cNvPr id="4" name="Slide Number Placeholder 5">
            <a:extLst>
              <a:ext uri="{FF2B5EF4-FFF2-40B4-BE49-F238E27FC236}">
                <a16:creationId xmlns:a16="http://schemas.microsoft.com/office/drawing/2014/main" id="{2847F03E-DB01-471A-BEF4-3C7B047C5C8E}"/>
              </a:ext>
            </a:extLst>
          </p:cNvPr>
          <p:cNvSpPr>
            <a:spLocks noGrp="1"/>
          </p:cNvSpPr>
          <p:nvPr>
            <p:ph type="sldNum" sz="quarter" idx="12"/>
          </p:nvPr>
        </p:nvSpPr>
        <p:spPr/>
        <p:txBody>
          <a:bodyPr/>
          <a:lstStyle>
            <a:lvl1pPr>
              <a:defRPr/>
            </a:lvl1pPr>
          </a:lstStyle>
          <a:p>
            <a:pPr>
              <a:defRPr/>
            </a:pPr>
            <a:fld id="{BBFDD8F5-CA7C-4214-87B5-65469E8D634D}" type="slidenum">
              <a:rPr lang="en-AU"/>
              <a:pPr>
                <a:defRPr/>
              </a:pPr>
              <a:t>‹#›</a:t>
            </a:fld>
            <a:endParaRPr lang="en-AU"/>
          </a:p>
        </p:txBody>
      </p:sp>
    </p:spTree>
    <p:extLst>
      <p:ext uri="{BB962C8B-B14F-4D97-AF65-F5344CB8AC3E}">
        <p14:creationId xmlns:p14="http://schemas.microsoft.com/office/powerpoint/2010/main" val="1772076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0A6E2-69DF-4707-8B68-5159E9AAEF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7D186B45-49A9-4D36-A751-C560D8890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C0125A8C-5BEA-40CD-92C1-791B7AE0C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57E2F084-3971-47DF-A14E-73426EF1E3C1}"/>
              </a:ext>
            </a:extLst>
          </p:cNvPr>
          <p:cNvSpPr>
            <a:spLocks noGrp="1"/>
          </p:cNvSpPr>
          <p:nvPr>
            <p:ph type="dt" sz="half" idx="10"/>
          </p:nvPr>
        </p:nvSpPr>
        <p:spPr/>
        <p:txBody>
          <a:bodyPr/>
          <a:lstStyle>
            <a:lvl1pPr>
              <a:defRPr/>
            </a:lvl1pPr>
          </a:lstStyle>
          <a:p>
            <a:pPr>
              <a:defRPr/>
            </a:pPr>
            <a:fld id="{56594D43-6A6E-4484-B63D-86A76EF80D1E}" type="datetimeFigureOut">
              <a:rPr lang="en-AU"/>
              <a:pPr>
                <a:defRPr/>
              </a:pPr>
              <a:t>8/12/2025</a:t>
            </a:fld>
            <a:endParaRPr lang="en-AU"/>
          </a:p>
        </p:txBody>
      </p:sp>
      <p:sp>
        <p:nvSpPr>
          <p:cNvPr id="6" name="Footer Placeholder 4">
            <a:extLst>
              <a:ext uri="{FF2B5EF4-FFF2-40B4-BE49-F238E27FC236}">
                <a16:creationId xmlns:a16="http://schemas.microsoft.com/office/drawing/2014/main" id="{059BB2D2-D8B5-438C-8C87-8D59735C1FBF}"/>
              </a:ext>
            </a:extLst>
          </p:cNvPr>
          <p:cNvSpPr>
            <a:spLocks noGrp="1"/>
          </p:cNvSpPr>
          <p:nvPr>
            <p:ph type="ftr" sz="quarter" idx="11"/>
          </p:nvPr>
        </p:nvSpPr>
        <p:spPr/>
        <p:txBody>
          <a:bodyPr/>
          <a:lstStyle>
            <a:lvl1pPr>
              <a:defRPr/>
            </a:lvl1pPr>
          </a:lstStyle>
          <a:p>
            <a:pPr>
              <a:defRPr/>
            </a:pPr>
            <a:endParaRPr lang="en-AU"/>
          </a:p>
        </p:txBody>
      </p:sp>
      <p:sp>
        <p:nvSpPr>
          <p:cNvPr id="7" name="Slide Number Placeholder 5">
            <a:extLst>
              <a:ext uri="{FF2B5EF4-FFF2-40B4-BE49-F238E27FC236}">
                <a16:creationId xmlns:a16="http://schemas.microsoft.com/office/drawing/2014/main" id="{6F73A53E-E680-49E8-A157-58B84F9118CA}"/>
              </a:ext>
            </a:extLst>
          </p:cNvPr>
          <p:cNvSpPr>
            <a:spLocks noGrp="1"/>
          </p:cNvSpPr>
          <p:nvPr>
            <p:ph type="sldNum" sz="quarter" idx="12"/>
          </p:nvPr>
        </p:nvSpPr>
        <p:spPr/>
        <p:txBody>
          <a:bodyPr/>
          <a:lstStyle>
            <a:lvl1pPr>
              <a:defRPr/>
            </a:lvl1pPr>
          </a:lstStyle>
          <a:p>
            <a:pPr>
              <a:defRPr/>
            </a:pPr>
            <a:fld id="{FD7AEC6A-3505-4793-A826-90A7CB153CED}" type="slidenum">
              <a:rPr lang="en-AU"/>
              <a:pPr>
                <a:defRPr/>
              </a:pPr>
              <a:t>‹#›</a:t>
            </a:fld>
            <a:endParaRPr lang="en-AU"/>
          </a:p>
        </p:txBody>
      </p:sp>
    </p:spTree>
    <p:extLst>
      <p:ext uri="{BB962C8B-B14F-4D97-AF65-F5344CB8AC3E}">
        <p14:creationId xmlns:p14="http://schemas.microsoft.com/office/powerpoint/2010/main" val="2442596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37E34-DF17-4B53-B3AC-DB355AA25B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D647015-8D3A-4AFD-8C61-CB7EB83C6C4D}"/>
              </a:ext>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a:extLst>
              <a:ext uri="{FF2B5EF4-FFF2-40B4-BE49-F238E27FC236}">
                <a16:creationId xmlns:a16="http://schemas.microsoft.com/office/drawing/2014/main" id="{577E1C18-2E38-44A6-814E-CAA8D8DE02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a:extLst>
              <a:ext uri="{FF2B5EF4-FFF2-40B4-BE49-F238E27FC236}">
                <a16:creationId xmlns:a16="http://schemas.microsoft.com/office/drawing/2014/main" id="{A8793C60-BBCB-4697-A8BC-067E0DF706E1}"/>
              </a:ext>
            </a:extLst>
          </p:cNvPr>
          <p:cNvSpPr>
            <a:spLocks noGrp="1"/>
          </p:cNvSpPr>
          <p:nvPr>
            <p:ph type="dt" sz="half" idx="10"/>
          </p:nvPr>
        </p:nvSpPr>
        <p:spPr/>
        <p:txBody>
          <a:bodyPr/>
          <a:lstStyle>
            <a:lvl1pPr>
              <a:defRPr/>
            </a:lvl1pPr>
          </a:lstStyle>
          <a:p>
            <a:pPr>
              <a:defRPr/>
            </a:pPr>
            <a:fld id="{9D0653C3-66C4-413F-9799-5468983BE9C8}" type="datetimeFigureOut">
              <a:rPr lang="en-AU"/>
              <a:pPr>
                <a:defRPr/>
              </a:pPr>
              <a:t>8/12/2025</a:t>
            </a:fld>
            <a:endParaRPr lang="en-AU"/>
          </a:p>
        </p:txBody>
      </p:sp>
      <p:sp>
        <p:nvSpPr>
          <p:cNvPr id="6" name="Footer Placeholder 4">
            <a:extLst>
              <a:ext uri="{FF2B5EF4-FFF2-40B4-BE49-F238E27FC236}">
                <a16:creationId xmlns:a16="http://schemas.microsoft.com/office/drawing/2014/main" id="{8B118CF0-895D-4BA7-B89F-044CA44F032E}"/>
              </a:ext>
            </a:extLst>
          </p:cNvPr>
          <p:cNvSpPr>
            <a:spLocks noGrp="1"/>
          </p:cNvSpPr>
          <p:nvPr>
            <p:ph type="ftr" sz="quarter" idx="11"/>
          </p:nvPr>
        </p:nvSpPr>
        <p:spPr/>
        <p:txBody>
          <a:bodyPr/>
          <a:lstStyle>
            <a:lvl1pPr>
              <a:defRPr/>
            </a:lvl1pPr>
          </a:lstStyle>
          <a:p>
            <a:pPr>
              <a:defRPr/>
            </a:pPr>
            <a:endParaRPr lang="en-AU"/>
          </a:p>
        </p:txBody>
      </p:sp>
      <p:sp>
        <p:nvSpPr>
          <p:cNvPr id="7" name="Slide Number Placeholder 5">
            <a:extLst>
              <a:ext uri="{FF2B5EF4-FFF2-40B4-BE49-F238E27FC236}">
                <a16:creationId xmlns:a16="http://schemas.microsoft.com/office/drawing/2014/main" id="{A65361EF-F50B-4ACF-BCED-A45E99DDF65B}"/>
              </a:ext>
            </a:extLst>
          </p:cNvPr>
          <p:cNvSpPr>
            <a:spLocks noGrp="1"/>
          </p:cNvSpPr>
          <p:nvPr>
            <p:ph type="sldNum" sz="quarter" idx="12"/>
          </p:nvPr>
        </p:nvSpPr>
        <p:spPr/>
        <p:txBody>
          <a:bodyPr/>
          <a:lstStyle>
            <a:lvl1pPr>
              <a:defRPr/>
            </a:lvl1pPr>
          </a:lstStyle>
          <a:p>
            <a:pPr>
              <a:defRPr/>
            </a:pPr>
            <a:fld id="{CBB7B8FA-85B8-41FF-B7F7-716F56E3EFB4}" type="slidenum">
              <a:rPr lang="en-AU"/>
              <a:pPr>
                <a:defRPr/>
              </a:pPr>
              <a:t>‹#›</a:t>
            </a:fld>
            <a:endParaRPr lang="en-AU"/>
          </a:p>
        </p:txBody>
      </p:sp>
    </p:spTree>
    <p:extLst>
      <p:ext uri="{BB962C8B-B14F-4D97-AF65-F5344CB8AC3E}">
        <p14:creationId xmlns:p14="http://schemas.microsoft.com/office/powerpoint/2010/main" val="3122337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E4E3DCC-0DEA-4C0D-A31F-2C61BCF074D4}"/>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CD0A8240-CA01-414B-A6BD-30B34AC89E7C}"/>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4" name="Date Placeholder 3">
            <a:extLst>
              <a:ext uri="{FF2B5EF4-FFF2-40B4-BE49-F238E27FC236}">
                <a16:creationId xmlns:a16="http://schemas.microsoft.com/office/drawing/2014/main" id="{9DEF1417-BFFB-4913-859F-784EB76378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4B8A4F23-05BF-4122-A6D2-0767DFA79474}" type="datetimeFigureOut">
              <a:rPr lang="en-AU"/>
              <a:pPr>
                <a:defRPr/>
              </a:pPr>
              <a:t>8/12/2025</a:t>
            </a:fld>
            <a:endParaRPr lang="en-AU"/>
          </a:p>
        </p:txBody>
      </p:sp>
      <p:sp>
        <p:nvSpPr>
          <p:cNvPr id="5" name="Footer Placeholder 4">
            <a:extLst>
              <a:ext uri="{FF2B5EF4-FFF2-40B4-BE49-F238E27FC236}">
                <a16:creationId xmlns:a16="http://schemas.microsoft.com/office/drawing/2014/main" id="{C748B32D-A80F-4A18-9DF1-11718A26CB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AU"/>
          </a:p>
        </p:txBody>
      </p:sp>
      <p:sp>
        <p:nvSpPr>
          <p:cNvPr id="6" name="Slide Number Placeholder 5">
            <a:extLst>
              <a:ext uri="{FF2B5EF4-FFF2-40B4-BE49-F238E27FC236}">
                <a16:creationId xmlns:a16="http://schemas.microsoft.com/office/drawing/2014/main" id="{A9CC23BF-B4A3-422F-A8EA-B41202D6E9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A4B91248-D562-4B50-A98F-BFA2C58C4427}" type="slidenum">
              <a:rPr lang="en-AU"/>
              <a:pPr>
                <a:defRPr/>
              </a:pPr>
              <a:t>‹#›</a:t>
            </a:fld>
            <a:endParaRPr lang="en-AU"/>
          </a:p>
        </p:txBody>
      </p:sp>
    </p:spTree>
    <p:extLst>
      <p:ext uri="{BB962C8B-B14F-4D97-AF65-F5344CB8AC3E}">
        <p14:creationId xmlns:p14="http://schemas.microsoft.com/office/powerpoint/2010/main" val="25360270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0.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BE77FF0-CD74-4515-B2A6-493A414A4A9F}"/>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grpSp>
        <p:nvGrpSpPr>
          <p:cNvPr id="3074" name="Group 17">
            <a:extLst>
              <a:ext uri="{FF2B5EF4-FFF2-40B4-BE49-F238E27FC236}">
                <a16:creationId xmlns:a16="http://schemas.microsoft.com/office/drawing/2014/main" id="{CFE4731A-896F-41FF-B737-8CC9A1329B0F}"/>
              </a:ext>
            </a:extLst>
          </p:cNvPr>
          <p:cNvGrpSpPr>
            <a:grpSpLocks/>
          </p:cNvGrpSpPr>
          <p:nvPr/>
        </p:nvGrpSpPr>
        <p:grpSpPr bwMode="auto">
          <a:xfrm>
            <a:off x="2967038" y="627063"/>
            <a:ext cx="6256337" cy="6242050"/>
            <a:chOff x="2588177" y="1079501"/>
            <a:chExt cx="3966547" cy="3957051"/>
          </a:xfrm>
        </p:grpSpPr>
        <p:sp>
          <p:nvSpPr>
            <p:cNvPr id="3148" name="Freeform 25">
              <a:extLst>
                <a:ext uri="{FF2B5EF4-FFF2-40B4-BE49-F238E27FC236}">
                  <a16:creationId xmlns:a16="http://schemas.microsoft.com/office/drawing/2014/main" id="{2C77F44A-DE82-431E-A00E-C0F9DDDD217C}"/>
                </a:ext>
              </a:extLst>
            </p:cNvPr>
            <p:cNvSpPr>
              <a:spLocks/>
            </p:cNvSpPr>
            <p:nvPr/>
          </p:nvSpPr>
          <p:spPr bwMode="auto">
            <a:xfrm rot="3000000">
              <a:off x="2968722" y="1735471"/>
              <a:ext cx="1737232" cy="1030657"/>
            </a:xfrm>
            <a:custGeom>
              <a:avLst/>
              <a:gdLst>
                <a:gd name="T0" fmla="*/ 0 w 1982787"/>
                <a:gd name="T1" fmla="*/ 515329 h 1176339"/>
                <a:gd name="T2" fmla="*/ 318981 w 1982787"/>
                <a:gd name="T3" fmla="*/ 1 h 1176339"/>
                <a:gd name="T4" fmla="*/ 319907 w 1982787"/>
                <a:gd name="T5" fmla="*/ 1 h 1176339"/>
                <a:gd name="T6" fmla="*/ 319907 w 1982787"/>
                <a:gd name="T7" fmla="*/ 4170 h 1176339"/>
                <a:gd name="T8" fmla="*/ 321296 w 1982787"/>
                <a:gd name="T9" fmla="*/ 0 h 1176339"/>
                <a:gd name="T10" fmla="*/ 1737232 w 1982787"/>
                <a:gd name="T11" fmla="*/ 515329 h 1176339"/>
                <a:gd name="T12" fmla="*/ 321296 w 1982787"/>
                <a:gd name="T13" fmla="*/ 1030657 h 1176339"/>
                <a:gd name="T14" fmla="*/ 319907 w 1982787"/>
                <a:gd name="T15" fmla="*/ 1026488 h 1176339"/>
                <a:gd name="T16" fmla="*/ 319907 w 1982787"/>
                <a:gd name="T17" fmla="*/ 1030657 h 1176339"/>
                <a:gd name="T18" fmla="*/ 318981 w 1982787"/>
                <a:gd name="T19" fmla="*/ 1030657 h 117633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lnTo>
                    <a:pt x="0" y="588170"/>
                  </a:lnTo>
                  <a:close/>
                </a:path>
              </a:pathLst>
            </a:custGeom>
            <a:gradFill rotWithShape="1">
              <a:gsLst>
                <a:gs pos="0">
                  <a:srgbClr val="A0001F"/>
                </a:gs>
                <a:gs pos="50000">
                  <a:srgbClr val="E60031"/>
                </a:gs>
                <a:gs pos="100000">
                  <a:srgbClr val="FF003C"/>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20" name="Freeform 32">
              <a:extLst>
                <a:ext uri="{FF2B5EF4-FFF2-40B4-BE49-F238E27FC236}">
                  <a16:creationId xmlns:a16="http://schemas.microsoft.com/office/drawing/2014/main" id="{C855A1DF-5DCF-4004-8DFF-59DC3D781FC3}"/>
                </a:ext>
              </a:extLst>
            </p:cNvPr>
            <p:cNvSpPr/>
            <p:nvPr/>
          </p:nvSpPr>
          <p:spPr bwMode="auto">
            <a:xfrm rot="600000">
              <a:off x="2588177" y="2410930"/>
              <a:ext cx="1737189" cy="1030524"/>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F000C6"/>
                </a:gs>
                <a:gs pos="46532">
                  <a:srgbClr val="B800C4"/>
                </a:gs>
                <a:gs pos="100000">
                  <a:srgbClr val="8000C2"/>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1" name="Freeform 36">
              <a:extLst>
                <a:ext uri="{FF2B5EF4-FFF2-40B4-BE49-F238E27FC236}">
                  <a16:creationId xmlns:a16="http://schemas.microsoft.com/office/drawing/2014/main" id="{678BFADA-829C-4E16-8E9B-FFDFDCE05E88}"/>
                </a:ext>
              </a:extLst>
            </p:cNvPr>
            <p:cNvSpPr/>
            <p:nvPr/>
          </p:nvSpPr>
          <p:spPr bwMode="auto">
            <a:xfrm rot="19800000">
              <a:off x="2758272" y="3161682"/>
              <a:ext cx="1737189" cy="1030524"/>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8016EF"/>
                </a:gs>
                <a:gs pos="52282">
                  <a:srgbClr val="6761F7"/>
                </a:gs>
                <a:gs pos="100000">
                  <a:srgbClr val="4FACFE"/>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2" name="Freeform 40">
              <a:extLst>
                <a:ext uri="{FF2B5EF4-FFF2-40B4-BE49-F238E27FC236}">
                  <a16:creationId xmlns:a16="http://schemas.microsoft.com/office/drawing/2014/main" id="{53714EF5-D6B4-486B-86F7-781B18679A0B}"/>
                </a:ext>
              </a:extLst>
            </p:cNvPr>
            <p:cNvSpPr/>
            <p:nvPr/>
          </p:nvSpPr>
          <p:spPr bwMode="auto">
            <a:xfrm rot="17400000">
              <a:off x="3327031" y="3652735"/>
              <a:ext cx="1736996" cy="1030638"/>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2485">
                  <a:srgbClr val="4FACFE"/>
                </a:gs>
                <a:gs pos="58102">
                  <a:srgbClr val="28CFFE"/>
                </a:gs>
                <a:gs pos="100000">
                  <a:srgbClr val="00F2FE"/>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3" name="Freeform 44">
              <a:extLst>
                <a:ext uri="{FF2B5EF4-FFF2-40B4-BE49-F238E27FC236}">
                  <a16:creationId xmlns:a16="http://schemas.microsoft.com/office/drawing/2014/main" id="{020116F6-0183-410E-9CA9-C810FFE3CFF0}"/>
                </a:ext>
              </a:extLst>
            </p:cNvPr>
            <p:cNvSpPr/>
            <p:nvPr/>
          </p:nvSpPr>
          <p:spPr bwMode="auto">
            <a:xfrm rot="15000000">
              <a:off x="4086925" y="3640659"/>
              <a:ext cx="1736996" cy="1030638"/>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00F2FE"/>
                </a:gs>
                <a:gs pos="47511">
                  <a:srgbClr val="00E0CC"/>
                </a:gs>
                <a:gs pos="100000">
                  <a:srgbClr val="00CF9B"/>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4" name="Freeform 48">
              <a:extLst>
                <a:ext uri="{FF2B5EF4-FFF2-40B4-BE49-F238E27FC236}">
                  <a16:creationId xmlns:a16="http://schemas.microsoft.com/office/drawing/2014/main" id="{D063ACD7-3C22-4D41-85FB-8D9F8AB0B282}"/>
                </a:ext>
              </a:extLst>
            </p:cNvPr>
            <p:cNvSpPr/>
            <p:nvPr/>
          </p:nvSpPr>
          <p:spPr bwMode="auto">
            <a:xfrm rot="12600000">
              <a:off x="4671596" y="3171746"/>
              <a:ext cx="1737189" cy="1030524"/>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0CB100"/>
                </a:gs>
                <a:gs pos="46821">
                  <a:srgbClr val="67CE02"/>
                </a:gs>
                <a:gs pos="99075">
                  <a:srgbClr val="C3EA03"/>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5" name="Freeform 52">
              <a:extLst>
                <a:ext uri="{FF2B5EF4-FFF2-40B4-BE49-F238E27FC236}">
                  <a16:creationId xmlns:a16="http://schemas.microsoft.com/office/drawing/2014/main" id="{8E6AE70D-3561-4B9E-BEA9-810F69701976}"/>
                </a:ext>
              </a:extLst>
            </p:cNvPr>
            <p:cNvSpPr/>
            <p:nvPr/>
          </p:nvSpPr>
          <p:spPr bwMode="auto">
            <a:xfrm rot="10200000">
              <a:off x="4817535" y="2402879"/>
              <a:ext cx="1737189" cy="1030524"/>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FFEA03"/>
                </a:gs>
                <a:gs pos="70683">
                  <a:srgbClr val="FFBA02"/>
                </a:gs>
                <a:gs pos="97580">
                  <a:srgbClr val="FF8A00"/>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6" name="Freeform 56">
              <a:extLst>
                <a:ext uri="{FF2B5EF4-FFF2-40B4-BE49-F238E27FC236}">
                  <a16:creationId xmlns:a16="http://schemas.microsoft.com/office/drawing/2014/main" id="{7EAFCCE0-B8F1-4D45-A808-ADFC3B4C9F8F}"/>
                </a:ext>
              </a:extLst>
            </p:cNvPr>
            <p:cNvSpPr/>
            <p:nvPr/>
          </p:nvSpPr>
          <p:spPr bwMode="auto">
            <a:xfrm rot="7800000">
              <a:off x="4454291" y="1731572"/>
              <a:ext cx="1736996" cy="1030638"/>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0">
                  <a:srgbClr val="FFC203"/>
                </a:gs>
                <a:gs pos="36657">
                  <a:srgbClr val="FF7D25"/>
                </a:gs>
                <a:gs pos="77153">
                  <a:srgbClr val="FF3847"/>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27" name="Freeform 60">
              <a:extLst>
                <a:ext uri="{FF2B5EF4-FFF2-40B4-BE49-F238E27FC236}">
                  <a16:creationId xmlns:a16="http://schemas.microsoft.com/office/drawing/2014/main" id="{F696411E-44A8-474E-9D8C-90FE26A73AA1}"/>
                </a:ext>
              </a:extLst>
            </p:cNvPr>
            <p:cNvSpPr/>
            <p:nvPr/>
          </p:nvSpPr>
          <p:spPr bwMode="auto">
            <a:xfrm rot="5400000">
              <a:off x="3704462" y="1432681"/>
              <a:ext cx="1736996" cy="1030638"/>
            </a:xfrm>
            <a:custGeom>
              <a:avLst/>
              <a:gdLst>
                <a:gd name="connsiteX0" fmla="*/ 0 w 1982787"/>
                <a:gd name="connsiteY0" fmla="*/ 588170 h 1176339"/>
                <a:gd name="connsiteX1" fmla="*/ 364069 w 1982787"/>
                <a:gd name="connsiteY1" fmla="*/ 1 h 1176339"/>
                <a:gd name="connsiteX2" fmla="*/ 365125 w 1982787"/>
                <a:gd name="connsiteY2" fmla="*/ 1 h 1176339"/>
                <a:gd name="connsiteX3" fmla="*/ 365125 w 1982787"/>
                <a:gd name="connsiteY3" fmla="*/ 4759 h 1176339"/>
                <a:gd name="connsiteX4" fmla="*/ 366711 w 1982787"/>
                <a:gd name="connsiteY4" fmla="*/ 0 h 1176339"/>
                <a:gd name="connsiteX5" fmla="*/ 1982787 w 1982787"/>
                <a:gd name="connsiteY5" fmla="*/ 588170 h 1176339"/>
                <a:gd name="connsiteX6" fmla="*/ 366711 w 1982787"/>
                <a:gd name="connsiteY6" fmla="*/ 1176339 h 1176339"/>
                <a:gd name="connsiteX7" fmla="*/ 365125 w 1982787"/>
                <a:gd name="connsiteY7" fmla="*/ 1171581 h 1176339"/>
                <a:gd name="connsiteX8" fmla="*/ 365125 w 1982787"/>
                <a:gd name="connsiteY8" fmla="*/ 1176339 h 1176339"/>
                <a:gd name="connsiteX9" fmla="*/ 364069 w 1982787"/>
                <a:gd name="connsiteY9" fmla="*/ 1176339 h 11763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82787" h="1176339">
                  <a:moveTo>
                    <a:pt x="0" y="588170"/>
                  </a:moveTo>
                  <a:lnTo>
                    <a:pt x="364069" y="1"/>
                  </a:lnTo>
                  <a:lnTo>
                    <a:pt x="365125" y="1"/>
                  </a:lnTo>
                  <a:lnTo>
                    <a:pt x="365125" y="4759"/>
                  </a:lnTo>
                  <a:lnTo>
                    <a:pt x="366711" y="0"/>
                  </a:lnTo>
                  <a:lnTo>
                    <a:pt x="1982787" y="588170"/>
                  </a:lnTo>
                  <a:lnTo>
                    <a:pt x="366711" y="1176339"/>
                  </a:lnTo>
                  <a:lnTo>
                    <a:pt x="365125" y="1171581"/>
                  </a:lnTo>
                  <a:lnTo>
                    <a:pt x="365125" y="1176339"/>
                  </a:lnTo>
                  <a:lnTo>
                    <a:pt x="364069" y="1176339"/>
                  </a:lnTo>
                  <a:close/>
                </a:path>
              </a:pathLst>
            </a:custGeom>
            <a:gradFill>
              <a:gsLst>
                <a:gs pos="2372">
                  <a:srgbClr val="FF0040"/>
                </a:gs>
                <a:gs pos="37053">
                  <a:srgbClr val="FF0071"/>
                </a:gs>
                <a:gs pos="99150">
                  <a:srgbClr val="FF00A2"/>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3075" name="TextBox 4">
            <a:extLst>
              <a:ext uri="{FF2B5EF4-FFF2-40B4-BE49-F238E27FC236}">
                <a16:creationId xmlns:a16="http://schemas.microsoft.com/office/drawing/2014/main" id="{425A8E25-BA2C-44DB-A6E5-D8301899EA3A}"/>
              </a:ext>
            </a:extLst>
          </p:cNvPr>
          <p:cNvSpPr txBox="1">
            <a:spLocks noChangeArrowheads="1"/>
          </p:cNvSpPr>
          <p:nvPr/>
        </p:nvSpPr>
        <p:spPr bwMode="auto">
          <a:xfrm>
            <a:off x="1617663" y="150813"/>
            <a:ext cx="3929062"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AU" altLang="en-US" sz="2400" b="1" i="0" u="none" strike="noStrike" kern="1200" cap="none" spc="0" normalizeH="0" baseline="0" noProof="0">
                <a:ln>
                  <a:noFill/>
                </a:ln>
                <a:solidFill>
                  <a:srgbClr val="1F4E79"/>
                </a:solidFill>
                <a:effectLst/>
                <a:uLnTx/>
                <a:uFillTx/>
                <a:latin typeface="Calibri" panose="020F0502020204030204" pitchFamily="34" charset="0"/>
                <a:ea typeface="+mn-ea"/>
                <a:cs typeface="+mn-cs"/>
              </a:rPr>
              <a:t>Kawana Waters State College Whole School Approach to Pedagogy</a:t>
            </a:r>
          </a:p>
        </p:txBody>
      </p:sp>
      <p:sp>
        <p:nvSpPr>
          <p:cNvPr id="6" name="Oval 5">
            <a:extLst>
              <a:ext uri="{FF2B5EF4-FFF2-40B4-BE49-F238E27FC236}">
                <a16:creationId xmlns:a16="http://schemas.microsoft.com/office/drawing/2014/main" id="{939957AF-FAC5-4511-98AC-ACE2E26947F1}"/>
              </a:ext>
            </a:extLst>
          </p:cNvPr>
          <p:cNvSpPr/>
          <p:nvPr/>
        </p:nvSpPr>
        <p:spPr>
          <a:xfrm>
            <a:off x="4795838" y="2519363"/>
            <a:ext cx="2682875" cy="268287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077" name="Picture 241" descr="G:\Coredata\Office\Information Management\School Logo\2015 Logo's\KWSC Logo's\Kawana_Logo_V2015.JPG">
            <a:extLst>
              <a:ext uri="{FF2B5EF4-FFF2-40B4-BE49-F238E27FC236}">
                <a16:creationId xmlns:a16="http://schemas.microsoft.com/office/drawing/2014/main" id="{68CD256E-A60B-4D1E-915F-40982898F6F2}"/>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638" y="231775"/>
            <a:ext cx="1585912"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78" name="Group 31">
            <a:extLst>
              <a:ext uri="{FF2B5EF4-FFF2-40B4-BE49-F238E27FC236}">
                <a16:creationId xmlns:a16="http://schemas.microsoft.com/office/drawing/2014/main" id="{0F930E2F-C49D-4189-A5FA-9AA6B744D7CC}"/>
              </a:ext>
            </a:extLst>
          </p:cNvPr>
          <p:cNvGrpSpPr>
            <a:grpSpLocks/>
          </p:cNvGrpSpPr>
          <p:nvPr/>
        </p:nvGrpSpPr>
        <p:grpSpPr bwMode="auto">
          <a:xfrm>
            <a:off x="3451225" y="1139825"/>
            <a:ext cx="5314950" cy="5251450"/>
            <a:chOff x="3451189" y="1139313"/>
            <a:chExt cx="5315326" cy="5251449"/>
          </a:xfrm>
        </p:grpSpPr>
        <p:sp>
          <p:nvSpPr>
            <p:cNvPr id="33" name="Freeform: Shape 32">
              <a:extLst>
                <a:ext uri="{FF2B5EF4-FFF2-40B4-BE49-F238E27FC236}">
                  <a16:creationId xmlns:a16="http://schemas.microsoft.com/office/drawing/2014/main" id="{A842475E-2299-4B20-A82C-EB78339C61B3}"/>
                </a:ext>
              </a:extLst>
            </p:cNvPr>
            <p:cNvSpPr/>
            <p:nvPr/>
          </p:nvSpPr>
          <p:spPr bwMode="auto">
            <a:xfrm>
              <a:off x="5343623" y="1139313"/>
              <a:ext cx="1535222" cy="1528763"/>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4B89B7E2-2419-403D-894A-E5A1F4EBB76C}"/>
                </a:ext>
              </a:extLst>
            </p:cNvPr>
            <p:cNvSpPr/>
            <p:nvPr/>
          </p:nvSpPr>
          <p:spPr bwMode="auto">
            <a:xfrm>
              <a:off x="6574023" y="1656838"/>
              <a:ext cx="1555860" cy="1543050"/>
            </a:xfrm>
            <a:custGeom>
              <a:avLst/>
              <a:gdLst>
                <a:gd name="connsiteX0" fmla="*/ 379653 w 1556386"/>
                <a:gd name="connsiteY0" fmla="*/ 0 h 1543420"/>
                <a:gd name="connsiteX1" fmla="*/ 1273614 w 1556386"/>
                <a:gd name="connsiteY1" fmla="*/ 129508 h 1543420"/>
                <a:gd name="connsiteX2" fmla="*/ 1556386 w 1556386"/>
                <a:gd name="connsiteY2" fmla="*/ 987396 h 1543420"/>
                <a:gd name="connsiteX3" fmla="*/ 1555501 w 1556386"/>
                <a:gd name="connsiteY3" fmla="*/ 988453 h 1543420"/>
                <a:gd name="connsiteX4" fmla="*/ 1550740 w 1556386"/>
                <a:gd name="connsiteY4" fmla="*/ 984459 h 1543420"/>
                <a:gd name="connsiteX5" fmla="*/ 1554170 w 1556386"/>
                <a:gd name="connsiteY5" fmla="*/ 990040 h 1543420"/>
                <a:gd name="connsiteX6" fmla="*/ 595726 w 1556386"/>
                <a:gd name="connsiteY6" fmla="*/ 1543420 h 1543420"/>
                <a:gd name="connsiteX7" fmla="*/ 571420 w 1556386"/>
                <a:gd name="connsiteY7" fmla="*/ 1503411 h 1543420"/>
                <a:gd name="connsiteX8" fmla="*/ 14682 w 1556386"/>
                <a:gd name="connsiteY8" fmla="*/ 1044950 h 1543420"/>
                <a:gd name="connsiteX9" fmla="*/ 0 w 1556386"/>
                <a:gd name="connsiteY9" fmla="*/ 1039576 h 1543420"/>
                <a:gd name="connsiteX10" fmla="*/ 377436 w 1556386"/>
                <a:gd name="connsiteY10" fmla="*/ 2643 h 1543420"/>
                <a:gd name="connsiteX11" fmla="*/ 383527 w 1556386"/>
                <a:gd name="connsiteY11" fmla="*/ 5050 h 1543420"/>
                <a:gd name="connsiteX12" fmla="*/ 378767 w 1556386"/>
                <a:gd name="connsiteY12" fmla="*/ 1057 h 1543420"/>
                <a:gd name="connsiteX13" fmla="*/ 379653 w 1556386"/>
                <a:gd name="connsiteY13" fmla="*/ 0 h 1543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6386" h="1543420">
                  <a:moveTo>
                    <a:pt x="379653" y="0"/>
                  </a:moveTo>
                  <a:lnTo>
                    <a:pt x="1273614" y="129508"/>
                  </a:lnTo>
                  <a:lnTo>
                    <a:pt x="1556386" y="987396"/>
                  </a:lnTo>
                  <a:lnTo>
                    <a:pt x="1555501" y="988453"/>
                  </a:lnTo>
                  <a:lnTo>
                    <a:pt x="1550740" y="984459"/>
                  </a:lnTo>
                  <a:lnTo>
                    <a:pt x="1554170" y="990040"/>
                  </a:lnTo>
                  <a:lnTo>
                    <a:pt x="595726" y="1543420"/>
                  </a:lnTo>
                  <a:lnTo>
                    <a:pt x="571420" y="1503411"/>
                  </a:lnTo>
                  <a:cubicBezTo>
                    <a:pt x="434979" y="1301452"/>
                    <a:pt x="241767" y="1140999"/>
                    <a:pt x="14682" y="1044950"/>
                  </a:cubicBezTo>
                  <a:lnTo>
                    <a:pt x="0" y="1039576"/>
                  </a:lnTo>
                  <a:lnTo>
                    <a:pt x="377436" y="2643"/>
                  </a:lnTo>
                  <a:lnTo>
                    <a:pt x="383527" y="5050"/>
                  </a:lnTo>
                  <a:lnTo>
                    <a:pt x="378767" y="1057"/>
                  </a:lnTo>
                  <a:lnTo>
                    <a:pt x="379653"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E63739A8-8B77-400B-9351-695E6D4CA450}"/>
                </a:ext>
              </a:extLst>
            </p:cNvPr>
            <p:cNvSpPr/>
            <p:nvPr/>
          </p:nvSpPr>
          <p:spPr bwMode="auto">
            <a:xfrm>
              <a:off x="4098935" y="1658426"/>
              <a:ext cx="1551098" cy="1527175"/>
            </a:xfrm>
            <a:custGeom>
              <a:avLst/>
              <a:gdLst>
                <a:gd name="connsiteX0" fmla="*/ 1176734 w 1551430"/>
                <a:gd name="connsiteY0" fmla="*/ 0 h 1527110"/>
                <a:gd name="connsiteX1" fmla="*/ 1177620 w 1551430"/>
                <a:gd name="connsiteY1" fmla="*/ 1055 h 1527110"/>
                <a:gd name="connsiteX2" fmla="*/ 1172861 w 1551430"/>
                <a:gd name="connsiteY2" fmla="*/ 5050 h 1527110"/>
                <a:gd name="connsiteX3" fmla="*/ 1178952 w 1551430"/>
                <a:gd name="connsiteY3" fmla="*/ 2641 h 1527110"/>
                <a:gd name="connsiteX4" fmla="*/ 1551430 w 1551430"/>
                <a:gd name="connsiteY4" fmla="*/ 1025954 h 1527110"/>
                <a:gd name="connsiteX5" fmla="*/ 1504696 w 1551430"/>
                <a:gd name="connsiteY5" fmla="*/ 1043059 h 1527110"/>
                <a:gd name="connsiteX6" fmla="*/ 947958 w 1551430"/>
                <a:gd name="connsiteY6" fmla="*/ 1501520 h 1527110"/>
                <a:gd name="connsiteX7" fmla="*/ 932412 w 1551430"/>
                <a:gd name="connsiteY7" fmla="*/ 1527110 h 1527110"/>
                <a:gd name="connsiteX8" fmla="*/ 2218 w 1551430"/>
                <a:gd name="connsiteY8" fmla="*/ 990039 h 1527110"/>
                <a:gd name="connsiteX9" fmla="*/ 5646 w 1551430"/>
                <a:gd name="connsiteY9" fmla="*/ 984459 h 1527110"/>
                <a:gd name="connsiteX10" fmla="*/ 887 w 1551430"/>
                <a:gd name="connsiteY10" fmla="*/ 988452 h 1527110"/>
                <a:gd name="connsiteX11" fmla="*/ 0 w 1551430"/>
                <a:gd name="connsiteY11" fmla="*/ 987397 h 1527110"/>
                <a:gd name="connsiteX12" fmla="*/ 282774 w 1551430"/>
                <a:gd name="connsiteY12" fmla="*/ 129506 h 1527110"/>
                <a:gd name="connsiteX13" fmla="*/ 1176734 w 1551430"/>
                <a:gd name="connsiteY13" fmla="*/ 0 h 152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51430" h="1527110">
                  <a:moveTo>
                    <a:pt x="1176734" y="0"/>
                  </a:moveTo>
                  <a:lnTo>
                    <a:pt x="1177620" y="1055"/>
                  </a:lnTo>
                  <a:lnTo>
                    <a:pt x="1172861" y="5050"/>
                  </a:lnTo>
                  <a:lnTo>
                    <a:pt x="1178952" y="2641"/>
                  </a:lnTo>
                  <a:lnTo>
                    <a:pt x="1551430" y="1025954"/>
                  </a:lnTo>
                  <a:lnTo>
                    <a:pt x="1504696" y="1043059"/>
                  </a:lnTo>
                  <a:cubicBezTo>
                    <a:pt x="1277611" y="1139108"/>
                    <a:pt x="1084399" y="1299561"/>
                    <a:pt x="947958" y="1501520"/>
                  </a:cubicBezTo>
                  <a:lnTo>
                    <a:pt x="932412" y="1527110"/>
                  </a:lnTo>
                  <a:lnTo>
                    <a:pt x="2218" y="990039"/>
                  </a:lnTo>
                  <a:lnTo>
                    <a:pt x="5646" y="984459"/>
                  </a:lnTo>
                  <a:lnTo>
                    <a:pt x="887" y="988452"/>
                  </a:lnTo>
                  <a:lnTo>
                    <a:pt x="0" y="987397"/>
                  </a:lnTo>
                  <a:lnTo>
                    <a:pt x="282774" y="129506"/>
                  </a:lnTo>
                  <a:lnTo>
                    <a:pt x="1176734"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6E395C43-10A6-4154-8AEB-0D59684AA593}"/>
                </a:ext>
              </a:extLst>
            </p:cNvPr>
            <p:cNvSpPr/>
            <p:nvPr/>
          </p:nvSpPr>
          <p:spPr bwMode="auto">
            <a:xfrm>
              <a:off x="3451189" y="2706176"/>
              <a:ext cx="1541572" cy="1512887"/>
            </a:xfrm>
            <a:custGeom>
              <a:avLst/>
              <a:gdLst>
                <a:gd name="connsiteX0" fmla="*/ 601567 w 1542259"/>
                <a:gd name="connsiteY0" fmla="*/ 0 h 1513379"/>
                <a:gd name="connsiteX1" fmla="*/ 602925 w 1542259"/>
                <a:gd name="connsiteY1" fmla="*/ 240 h 1513379"/>
                <a:gd name="connsiteX2" fmla="*/ 601847 w 1542259"/>
                <a:gd name="connsiteY2" fmla="*/ 6360 h 1513379"/>
                <a:gd name="connsiteX3" fmla="*/ 604965 w 1542259"/>
                <a:gd name="connsiteY3" fmla="*/ 599 h 1513379"/>
                <a:gd name="connsiteX4" fmla="*/ 1542259 w 1542259"/>
                <a:gd name="connsiteY4" fmla="*/ 541723 h 1513379"/>
                <a:gd name="connsiteX5" fmla="*/ 1532142 w 1542259"/>
                <a:gd name="connsiteY5" fmla="*/ 558377 h 1513379"/>
                <a:gd name="connsiteX6" fmla="*/ 1379415 w 1542259"/>
                <a:gd name="connsiteY6" fmla="*/ 1161541 h 1513379"/>
                <a:gd name="connsiteX7" fmla="*/ 1385948 w 1542259"/>
                <a:gd name="connsiteY7" fmla="*/ 1290921 h 1513379"/>
                <a:gd name="connsiteX8" fmla="*/ 1391556 w 1542259"/>
                <a:gd name="connsiteY8" fmla="*/ 1327668 h 1513379"/>
                <a:gd name="connsiteX9" fmla="*/ 338221 w 1542259"/>
                <a:gd name="connsiteY9" fmla="*/ 1513379 h 1513379"/>
                <a:gd name="connsiteX10" fmla="*/ 337261 w 1542259"/>
                <a:gd name="connsiteY10" fmla="*/ 1506900 h 1513379"/>
                <a:gd name="connsiteX11" fmla="*/ 336182 w 1542259"/>
                <a:gd name="connsiteY11" fmla="*/ 1513019 h 1513379"/>
                <a:gd name="connsiteX12" fmla="*/ 334824 w 1542259"/>
                <a:gd name="connsiteY12" fmla="*/ 1512780 h 1513379"/>
                <a:gd name="connsiteX13" fmla="*/ 0 w 1542259"/>
                <a:gd name="connsiteY13" fmla="*/ 673835 h 1513379"/>
                <a:gd name="connsiteX14" fmla="*/ 601567 w 1542259"/>
                <a:gd name="connsiteY14" fmla="*/ 0 h 151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42259" h="1513379">
                  <a:moveTo>
                    <a:pt x="601567" y="0"/>
                  </a:moveTo>
                  <a:lnTo>
                    <a:pt x="602925" y="240"/>
                  </a:lnTo>
                  <a:lnTo>
                    <a:pt x="601847" y="6360"/>
                  </a:lnTo>
                  <a:lnTo>
                    <a:pt x="604965" y="599"/>
                  </a:lnTo>
                  <a:lnTo>
                    <a:pt x="1542259" y="541723"/>
                  </a:lnTo>
                  <a:lnTo>
                    <a:pt x="1532142" y="558377"/>
                  </a:lnTo>
                  <a:cubicBezTo>
                    <a:pt x="1434741" y="737675"/>
                    <a:pt x="1379415" y="943147"/>
                    <a:pt x="1379415" y="1161541"/>
                  </a:cubicBezTo>
                  <a:cubicBezTo>
                    <a:pt x="1379415" y="1205220"/>
                    <a:pt x="1381628" y="1248381"/>
                    <a:pt x="1385948" y="1290921"/>
                  </a:cubicBezTo>
                  <a:lnTo>
                    <a:pt x="1391556" y="1327668"/>
                  </a:lnTo>
                  <a:lnTo>
                    <a:pt x="338221" y="1513379"/>
                  </a:lnTo>
                  <a:lnTo>
                    <a:pt x="337261" y="1506900"/>
                  </a:lnTo>
                  <a:lnTo>
                    <a:pt x="336182" y="1513019"/>
                  </a:lnTo>
                  <a:lnTo>
                    <a:pt x="334824" y="1512780"/>
                  </a:lnTo>
                  <a:lnTo>
                    <a:pt x="0" y="673835"/>
                  </a:lnTo>
                  <a:lnTo>
                    <a:pt x="601567"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Freeform: Shape 36">
              <a:extLst>
                <a:ext uri="{FF2B5EF4-FFF2-40B4-BE49-F238E27FC236}">
                  <a16:creationId xmlns:a16="http://schemas.microsoft.com/office/drawing/2014/main" id="{34CC50BC-5EF4-4538-8581-1954C63E11AE}"/>
                </a:ext>
              </a:extLst>
            </p:cNvPr>
            <p:cNvSpPr/>
            <p:nvPr/>
          </p:nvSpPr>
          <p:spPr bwMode="auto">
            <a:xfrm>
              <a:off x="7207480" y="2712526"/>
              <a:ext cx="1559035" cy="1512887"/>
            </a:xfrm>
            <a:custGeom>
              <a:avLst/>
              <a:gdLst>
                <a:gd name="connsiteX0" fmla="*/ 957009 w 1558576"/>
                <a:gd name="connsiteY0" fmla="*/ 0 h 1513379"/>
                <a:gd name="connsiteX1" fmla="*/ 1558576 w 1558576"/>
                <a:gd name="connsiteY1" fmla="*/ 673833 h 1513379"/>
                <a:gd name="connsiteX2" fmla="*/ 1223753 w 1558576"/>
                <a:gd name="connsiteY2" fmla="*/ 1512779 h 1513379"/>
                <a:gd name="connsiteX3" fmla="*/ 1222394 w 1558576"/>
                <a:gd name="connsiteY3" fmla="*/ 1513017 h 1513379"/>
                <a:gd name="connsiteX4" fmla="*/ 1221315 w 1558576"/>
                <a:gd name="connsiteY4" fmla="*/ 1506899 h 1513379"/>
                <a:gd name="connsiteX5" fmla="*/ 1220355 w 1558576"/>
                <a:gd name="connsiteY5" fmla="*/ 1513379 h 1513379"/>
                <a:gd name="connsiteX6" fmla="*/ 141097 w 1558576"/>
                <a:gd name="connsiteY6" fmla="*/ 1323096 h 1513379"/>
                <a:gd name="connsiteX7" fmla="*/ 146927 w 1558576"/>
                <a:gd name="connsiteY7" fmla="*/ 1284893 h 1513379"/>
                <a:gd name="connsiteX8" fmla="*/ 153460 w 1558576"/>
                <a:gd name="connsiteY8" fmla="*/ 1155513 h 1513379"/>
                <a:gd name="connsiteX9" fmla="*/ 733 w 1558576"/>
                <a:gd name="connsiteY9" fmla="*/ 552349 h 1513379"/>
                <a:gd name="connsiteX10" fmla="*/ 0 w 1558576"/>
                <a:gd name="connsiteY10" fmla="*/ 551142 h 1513379"/>
                <a:gd name="connsiteX11" fmla="*/ 953611 w 1558576"/>
                <a:gd name="connsiteY11" fmla="*/ 599 h 1513379"/>
                <a:gd name="connsiteX12" fmla="*/ 956730 w 1558576"/>
                <a:gd name="connsiteY12" fmla="*/ 6358 h 1513379"/>
                <a:gd name="connsiteX13" fmla="*/ 955651 w 1558576"/>
                <a:gd name="connsiteY13" fmla="*/ 239 h 1513379"/>
                <a:gd name="connsiteX14" fmla="*/ 957009 w 1558576"/>
                <a:gd name="connsiteY14" fmla="*/ 0 h 1513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58576" h="1513379">
                  <a:moveTo>
                    <a:pt x="957009" y="0"/>
                  </a:moveTo>
                  <a:lnTo>
                    <a:pt x="1558576" y="673833"/>
                  </a:lnTo>
                  <a:lnTo>
                    <a:pt x="1223753" y="1512779"/>
                  </a:lnTo>
                  <a:lnTo>
                    <a:pt x="1222394" y="1513017"/>
                  </a:lnTo>
                  <a:lnTo>
                    <a:pt x="1221315" y="1506899"/>
                  </a:lnTo>
                  <a:lnTo>
                    <a:pt x="1220355" y="1513379"/>
                  </a:lnTo>
                  <a:lnTo>
                    <a:pt x="141097" y="1323096"/>
                  </a:lnTo>
                  <a:lnTo>
                    <a:pt x="146927" y="1284893"/>
                  </a:lnTo>
                  <a:cubicBezTo>
                    <a:pt x="151247" y="1242353"/>
                    <a:pt x="153460" y="1199192"/>
                    <a:pt x="153460" y="1155513"/>
                  </a:cubicBezTo>
                  <a:cubicBezTo>
                    <a:pt x="153460" y="937119"/>
                    <a:pt x="98134" y="731647"/>
                    <a:pt x="733" y="552349"/>
                  </a:cubicBezTo>
                  <a:lnTo>
                    <a:pt x="0" y="551142"/>
                  </a:lnTo>
                  <a:lnTo>
                    <a:pt x="953611" y="599"/>
                  </a:lnTo>
                  <a:lnTo>
                    <a:pt x="956730" y="6358"/>
                  </a:lnTo>
                  <a:lnTo>
                    <a:pt x="955651" y="239"/>
                  </a:lnTo>
                  <a:lnTo>
                    <a:pt x="957009"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8" name="Freeform: Shape 37">
              <a:extLst>
                <a:ext uri="{FF2B5EF4-FFF2-40B4-BE49-F238E27FC236}">
                  <a16:creationId xmlns:a16="http://schemas.microsoft.com/office/drawing/2014/main" id="{42AF4DC5-FDD5-4E87-911B-76FFB886F9A4}"/>
                </a:ext>
              </a:extLst>
            </p:cNvPr>
            <p:cNvSpPr/>
            <p:nvPr/>
          </p:nvSpPr>
          <p:spPr bwMode="auto">
            <a:xfrm>
              <a:off x="3762361" y="4101587"/>
              <a:ext cx="1484418" cy="1519238"/>
            </a:xfrm>
            <a:custGeom>
              <a:avLst/>
              <a:gdLst>
                <a:gd name="connsiteX0" fmla="*/ 1090000 w 1483027"/>
                <a:gd name="connsiteY0" fmla="*/ 0 h 1518847"/>
                <a:gd name="connsiteX1" fmla="*/ 1093222 w 1483027"/>
                <a:gd name="connsiteY1" fmla="*/ 21109 h 1518847"/>
                <a:gd name="connsiteX2" fmla="*/ 1438141 w 1483027"/>
                <a:gd name="connsiteY2" fmla="*/ 660859 h 1518847"/>
                <a:gd name="connsiteX3" fmla="*/ 1483027 w 1483027"/>
                <a:gd name="connsiteY3" fmla="*/ 701655 h 1518847"/>
                <a:gd name="connsiteX4" fmla="*/ 798741 w 1483027"/>
                <a:gd name="connsiteY4" fmla="*/ 1517123 h 1518847"/>
                <a:gd name="connsiteX5" fmla="*/ 793841 w 1483027"/>
                <a:gd name="connsiteY5" fmla="*/ 1512777 h 1518847"/>
                <a:gd name="connsiteX6" fmla="*/ 796948 w 1483027"/>
                <a:gd name="connsiteY6" fmla="*/ 1518157 h 1518847"/>
                <a:gd name="connsiteX7" fmla="*/ 795755 w 1483027"/>
                <a:gd name="connsiteY7" fmla="*/ 1518847 h 1518847"/>
                <a:gd name="connsiteX8" fmla="*/ 0 w 1483027"/>
                <a:gd name="connsiteY8" fmla="*/ 1091399 h 1518847"/>
                <a:gd name="connsiteX9" fmla="*/ 27697 w 1483027"/>
                <a:gd name="connsiteY9" fmla="*/ 188532 h 1518847"/>
                <a:gd name="connsiteX10" fmla="*/ 28891 w 1483027"/>
                <a:gd name="connsiteY10" fmla="*/ 187842 h 1518847"/>
                <a:gd name="connsiteX11" fmla="*/ 31997 w 1483027"/>
                <a:gd name="connsiteY11" fmla="*/ 193223 h 1518847"/>
                <a:gd name="connsiteX12" fmla="*/ 30684 w 1483027"/>
                <a:gd name="connsiteY12" fmla="*/ 186805 h 1518847"/>
                <a:gd name="connsiteX13" fmla="*/ 1090000 w 1483027"/>
                <a:gd name="connsiteY13" fmla="*/ 0 h 1518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83027" h="1518847">
                  <a:moveTo>
                    <a:pt x="1090000" y="0"/>
                  </a:moveTo>
                  <a:lnTo>
                    <a:pt x="1093222" y="21109"/>
                  </a:lnTo>
                  <a:cubicBezTo>
                    <a:pt x="1143791" y="268232"/>
                    <a:pt x="1266396" y="489115"/>
                    <a:pt x="1438141" y="660859"/>
                  </a:cubicBezTo>
                  <a:lnTo>
                    <a:pt x="1483027" y="701655"/>
                  </a:lnTo>
                  <a:lnTo>
                    <a:pt x="798741" y="1517123"/>
                  </a:lnTo>
                  <a:lnTo>
                    <a:pt x="793841" y="1512777"/>
                  </a:lnTo>
                  <a:lnTo>
                    <a:pt x="796948" y="1518157"/>
                  </a:lnTo>
                  <a:lnTo>
                    <a:pt x="795755" y="1518847"/>
                  </a:lnTo>
                  <a:lnTo>
                    <a:pt x="0" y="1091399"/>
                  </a:lnTo>
                  <a:lnTo>
                    <a:pt x="27697" y="188532"/>
                  </a:lnTo>
                  <a:lnTo>
                    <a:pt x="28891" y="187842"/>
                  </a:lnTo>
                  <a:lnTo>
                    <a:pt x="31997" y="193223"/>
                  </a:lnTo>
                  <a:lnTo>
                    <a:pt x="30684" y="186805"/>
                  </a:lnTo>
                  <a:lnTo>
                    <a:pt x="1090000"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9" name="Freeform: Shape 38">
              <a:extLst>
                <a:ext uri="{FF2B5EF4-FFF2-40B4-BE49-F238E27FC236}">
                  <a16:creationId xmlns:a16="http://schemas.microsoft.com/office/drawing/2014/main" id="{457B0218-85DA-4393-BAF8-177780C73537}"/>
                </a:ext>
              </a:extLst>
            </p:cNvPr>
            <p:cNvSpPr/>
            <p:nvPr/>
          </p:nvSpPr>
          <p:spPr bwMode="auto">
            <a:xfrm>
              <a:off x="6945524" y="4114287"/>
              <a:ext cx="1495531" cy="1520825"/>
            </a:xfrm>
            <a:custGeom>
              <a:avLst/>
              <a:gdLst>
                <a:gd name="connsiteX0" fmla="*/ 391021 w 1495663"/>
                <a:gd name="connsiteY0" fmla="*/ 0 h 1521430"/>
                <a:gd name="connsiteX1" fmla="*/ 1464981 w 1495663"/>
                <a:gd name="connsiteY1" fmla="*/ 189389 h 1521430"/>
                <a:gd name="connsiteX2" fmla="*/ 1463668 w 1495663"/>
                <a:gd name="connsiteY2" fmla="*/ 195806 h 1521430"/>
                <a:gd name="connsiteX3" fmla="*/ 1466774 w 1495663"/>
                <a:gd name="connsiteY3" fmla="*/ 190425 h 1521430"/>
                <a:gd name="connsiteX4" fmla="*/ 1467968 w 1495663"/>
                <a:gd name="connsiteY4" fmla="*/ 191115 h 1521430"/>
                <a:gd name="connsiteX5" fmla="*/ 1495663 w 1495663"/>
                <a:gd name="connsiteY5" fmla="*/ 1093982 h 1521430"/>
                <a:gd name="connsiteX6" fmla="*/ 699910 w 1495663"/>
                <a:gd name="connsiteY6" fmla="*/ 1521430 h 1521430"/>
                <a:gd name="connsiteX7" fmla="*/ 698716 w 1495663"/>
                <a:gd name="connsiteY7" fmla="*/ 1520742 h 1521430"/>
                <a:gd name="connsiteX8" fmla="*/ 701823 w 1495663"/>
                <a:gd name="connsiteY8" fmla="*/ 1515360 h 1521430"/>
                <a:gd name="connsiteX9" fmla="*/ 696922 w 1495663"/>
                <a:gd name="connsiteY9" fmla="*/ 1519707 h 1521430"/>
                <a:gd name="connsiteX10" fmla="*/ 0 w 1495663"/>
                <a:gd name="connsiteY10" fmla="*/ 689179 h 1521430"/>
                <a:gd name="connsiteX11" fmla="*/ 44769 w 1495663"/>
                <a:gd name="connsiteY11" fmla="*/ 648490 h 1521430"/>
                <a:gd name="connsiteX12" fmla="*/ 389687 w 1495663"/>
                <a:gd name="connsiteY12" fmla="*/ 8740 h 1521430"/>
                <a:gd name="connsiteX13" fmla="*/ 391021 w 1495663"/>
                <a:gd name="connsiteY13" fmla="*/ 0 h 1521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95663" h="1521430">
                  <a:moveTo>
                    <a:pt x="391021" y="0"/>
                  </a:moveTo>
                  <a:lnTo>
                    <a:pt x="1464981" y="189389"/>
                  </a:lnTo>
                  <a:lnTo>
                    <a:pt x="1463668" y="195806"/>
                  </a:lnTo>
                  <a:lnTo>
                    <a:pt x="1466774" y="190425"/>
                  </a:lnTo>
                  <a:lnTo>
                    <a:pt x="1467968" y="191115"/>
                  </a:lnTo>
                  <a:lnTo>
                    <a:pt x="1495663" y="1093982"/>
                  </a:lnTo>
                  <a:lnTo>
                    <a:pt x="699910" y="1521430"/>
                  </a:lnTo>
                  <a:lnTo>
                    <a:pt x="698716" y="1520742"/>
                  </a:lnTo>
                  <a:lnTo>
                    <a:pt x="701823" y="1515360"/>
                  </a:lnTo>
                  <a:lnTo>
                    <a:pt x="696922" y="1519707"/>
                  </a:lnTo>
                  <a:lnTo>
                    <a:pt x="0" y="689179"/>
                  </a:lnTo>
                  <a:lnTo>
                    <a:pt x="44769" y="648490"/>
                  </a:lnTo>
                  <a:cubicBezTo>
                    <a:pt x="216513" y="476746"/>
                    <a:pt x="339118" y="255863"/>
                    <a:pt x="389687" y="8740"/>
                  </a:cubicBezTo>
                  <a:lnTo>
                    <a:pt x="391021"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Freeform: Shape 39">
              <a:extLst>
                <a:ext uri="{FF2B5EF4-FFF2-40B4-BE49-F238E27FC236}">
                  <a16:creationId xmlns:a16="http://schemas.microsoft.com/office/drawing/2014/main" id="{7BBF0AF9-3A58-490E-8F0B-BE928F7E606E}"/>
                </a:ext>
              </a:extLst>
            </p:cNvPr>
            <p:cNvSpPr/>
            <p:nvPr/>
          </p:nvSpPr>
          <p:spPr bwMode="auto">
            <a:xfrm>
              <a:off x="4616496" y="4852475"/>
              <a:ext cx="1444727" cy="1527175"/>
            </a:xfrm>
            <a:custGeom>
              <a:avLst/>
              <a:gdLst>
                <a:gd name="connsiteX0" fmla="*/ 685266 w 1444677"/>
                <a:gd name="connsiteY0" fmla="*/ 0 h 1527975"/>
                <a:gd name="connsiteX1" fmla="*/ 771858 w 1444677"/>
                <a:gd name="connsiteY1" fmla="*/ 64752 h 1527975"/>
                <a:gd name="connsiteX2" fmla="*/ 1349974 w 1444677"/>
                <a:gd name="connsiteY2" fmla="*/ 274329 h 1527975"/>
                <a:gd name="connsiteX3" fmla="*/ 1444677 w 1444677"/>
                <a:gd name="connsiteY3" fmla="*/ 279111 h 1527975"/>
                <a:gd name="connsiteX4" fmla="*/ 1444657 w 1444677"/>
                <a:gd name="connsiteY4" fmla="*/ 1340678 h 1527975"/>
                <a:gd name="connsiteX5" fmla="*/ 1438110 w 1444677"/>
                <a:gd name="connsiteY5" fmla="*/ 1340499 h 1527975"/>
                <a:gd name="connsiteX6" fmla="*/ 1443949 w 1444677"/>
                <a:gd name="connsiteY6" fmla="*/ 1342623 h 1527975"/>
                <a:gd name="connsiteX7" fmla="*/ 1443477 w 1444677"/>
                <a:gd name="connsiteY7" fmla="*/ 1343920 h 1527975"/>
                <a:gd name="connsiteX8" fmla="*/ 559136 w 1444677"/>
                <a:gd name="connsiteY8" fmla="*/ 1527975 h 1527975"/>
                <a:gd name="connsiteX9" fmla="*/ 0 w 1444677"/>
                <a:gd name="connsiteY9" fmla="*/ 818537 h 1527975"/>
                <a:gd name="connsiteX10" fmla="*/ 473 w 1444677"/>
                <a:gd name="connsiteY10" fmla="*/ 817240 h 1527975"/>
                <a:gd name="connsiteX11" fmla="*/ 6311 w 1444677"/>
                <a:gd name="connsiteY11" fmla="*/ 819366 h 1527975"/>
                <a:gd name="connsiteX12" fmla="*/ 1179 w 1444677"/>
                <a:gd name="connsiteY12" fmla="*/ 815294 h 1527975"/>
                <a:gd name="connsiteX13" fmla="*/ 685266 w 1444677"/>
                <a:gd name="connsiteY13" fmla="*/ 0 h 1527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4677" h="1527975">
                  <a:moveTo>
                    <a:pt x="685266" y="0"/>
                  </a:moveTo>
                  <a:lnTo>
                    <a:pt x="771858" y="64752"/>
                  </a:lnTo>
                  <a:cubicBezTo>
                    <a:pt x="940157" y="178453"/>
                    <a:pt x="1137279" y="252729"/>
                    <a:pt x="1349974" y="274329"/>
                  </a:cubicBezTo>
                  <a:lnTo>
                    <a:pt x="1444677" y="279111"/>
                  </a:lnTo>
                  <a:lnTo>
                    <a:pt x="1444657" y="1340678"/>
                  </a:lnTo>
                  <a:lnTo>
                    <a:pt x="1438110" y="1340499"/>
                  </a:lnTo>
                  <a:lnTo>
                    <a:pt x="1443949" y="1342623"/>
                  </a:lnTo>
                  <a:lnTo>
                    <a:pt x="1443477" y="1343920"/>
                  </a:lnTo>
                  <a:lnTo>
                    <a:pt x="559136" y="1527975"/>
                  </a:lnTo>
                  <a:lnTo>
                    <a:pt x="0" y="818537"/>
                  </a:lnTo>
                  <a:lnTo>
                    <a:pt x="473" y="817240"/>
                  </a:lnTo>
                  <a:lnTo>
                    <a:pt x="6311" y="819366"/>
                  </a:lnTo>
                  <a:lnTo>
                    <a:pt x="1179" y="815294"/>
                  </a:lnTo>
                  <a:lnTo>
                    <a:pt x="685266"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9FA79401-8BE3-431B-AED1-2F4299F7D87C}"/>
                </a:ext>
              </a:extLst>
            </p:cNvPr>
            <p:cNvSpPr/>
            <p:nvPr/>
          </p:nvSpPr>
          <p:spPr bwMode="auto">
            <a:xfrm>
              <a:off x="6137429" y="4852475"/>
              <a:ext cx="1444727" cy="1538287"/>
            </a:xfrm>
            <a:custGeom>
              <a:avLst/>
              <a:gdLst>
                <a:gd name="connsiteX0" fmla="*/ 751097 w 1444677"/>
                <a:gd name="connsiteY0" fmla="*/ 0 h 1537882"/>
                <a:gd name="connsiteX1" fmla="*/ 1443497 w 1444677"/>
                <a:gd name="connsiteY1" fmla="*/ 825203 h 1537882"/>
                <a:gd name="connsiteX2" fmla="*/ 1438367 w 1444677"/>
                <a:gd name="connsiteY2" fmla="*/ 829274 h 1537882"/>
                <a:gd name="connsiteX3" fmla="*/ 1444205 w 1444677"/>
                <a:gd name="connsiteY3" fmla="*/ 827149 h 1537882"/>
                <a:gd name="connsiteX4" fmla="*/ 1444677 w 1444677"/>
                <a:gd name="connsiteY4" fmla="*/ 828444 h 1537882"/>
                <a:gd name="connsiteX5" fmla="*/ 885541 w 1444677"/>
                <a:gd name="connsiteY5" fmla="*/ 1537882 h 1537882"/>
                <a:gd name="connsiteX6" fmla="*/ 1201 w 1444677"/>
                <a:gd name="connsiteY6" fmla="*/ 1353827 h 1537882"/>
                <a:gd name="connsiteX7" fmla="*/ 730 w 1444677"/>
                <a:gd name="connsiteY7" fmla="*/ 1352531 h 1537882"/>
                <a:gd name="connsiteX8" fmla="*/ 6568 w 1444677"/>
                <a:gd name="connsiteY8" fmla="*/ 1350406 h 1537882"/>
                <a:gd name="connsiteX9" fmla="*/ 19 w 1444677"/>
                <a:gd name="connsiteY9" fmla="*/ 1350586 h 1537882"/>
                <a:gd name="connsiteX10" fmla="*/ 0 w 1444677"/>
                <a:gd name="connsiteY10" fmla="*/ 278069 h 1537882"/>
                <a:gd name="connsiteX11" fmla="*/ 87282 w 1444677"/>
                <a:gd name="connsiteY11" fmla="*/ 273661 h 1537882"/>
                <a:gd name="connsiteX12" fmla="*/ 665398 w 1444677"/>
                <a:gd name="connsiteY12" fmla="*/ 64084 h 1537882"/>
                <a:gd name="connsiteX13" fmla="*/ 751097 w 1444677"/>
                <a:gd name="connsiteY13" fmla="*/ 0 h 15378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44677" h="1537882">
                  <a:moveTo>
                    <a:pt x="751097" y="0"/>
                  </a:moveTo>
                  <a:lnTo>
                    <a:pt x="1443497" y="825203"/>
                  </a:lnTo>
                  <a:lnTo>
                    <a:pt x="1438367" y="829274"/>
                  </a:lnTo>
                  <a:lnTo>
                    <a:pt x="1444205" y="827149"/>
                  </a:lnTo>
                  <a:lnTo>
                    <a:pt x="1444677" y="828444"/>
                  </a:lnTo>
                  <a:lnTo>
                    <a:pt x="885541" y="1537882"/>
                  </a:lnTo>
                  <a:lnTo>
                    <a:pt x="1201" y="1353827"/>
                  </a:lnTo>
                  <a:lnTo>
                    <a:pt x="730" y="1352531"/>
                  </a:lnTo>
                  <a:lnTo>
                    <a:pt x="6568" y="1350406"/>
                  </a:lnTo>
                  <a:lnTo>
                    <a:pt x="19" y="1350586"/>
                  </a:lnTo>
                  <a:lnTo>
                    <a:pt x="0" y="278069"/>
                  </a:lnTo>
                  <a:lnTo>
                    <a:pt x="87282" y="273661"/>
                  </a:lnTo>
                  <a:cubicBezTo>
                    <a:pt x="299976" y="252061"/>
                    <a:pt x="497099" y="177785"/>
                    <a:pt x="665398" y="64084"/>
                  </a:cubicBezTo>
                  <a:lnTo>
                    <a:pt x="751097"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3079" name="Group 41">
            <a:extLst>
              <a:ext uri="{FF2B5EF4-FFF2-40B4-BE49-F238E27FC236}">
                <a16:creationId xmlns:a16="http://schemas.microsoft.com/office/drawing/2014/main" id="{464ABFCC-0483-4665-8751-CB90C1630F45}"/>
              </a:ext>
            </a:extLst>
          </p:cNvPr>
          <p:cNvGrpSpPr>
            <a:grpSpLocks/>
          </p:cNvGrpSpPr>
          <p:nvPr/>
        </p:nvGrpSpPr>
        <p:grpSpPr bwMode="auto">
          <a:xfrm>
            <a:off x="3582988" y="1350963"/>
            <a:ext cx="4789487" cy="4902200"/>
            <a:chOff x="3582860" y="1351247"/>
            <a:chExt cx="4789321" cy="4901125"/>
          </a:xfrm>
        </p:grpSpPr>
        <p:sp>
          <p:nvSpPr>
            <p:cNvPr id="3108" name="TextBox 42">
              <a:extLst>
                <a:ext uri="{FF2B5EF4-FFF2-40B4-BE49-F238E27FC236}">
                  <a16:creationId xmlns:a16="http://schemas.microsoft.com/office/drawing/2014/main" id="{89E75D31-9AAB-49F4-852F-7202B1581FBB}"/>
                </a:ext>
              </a:extLst>
            </p:cNvPr>
            <p:cNvSpPr txBox="1">
              <a:spLocks noChangeArrowheads="1"/>
            </p:cNvSpPr>
            <p:nvPr/>
          </p:nvSpPr>
          <p:spPr bwMode="auto">
            <a:xfrm rot="18591453">
              <a:off x="7234656" y="4432827"/>
              <a:ext cx="897377"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1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Formative Assessment/ </a:t>
              </a:r>
              <a:r>
                <a:rPr kumimoji="0" lang="en-US" altLang="en-US" sz="1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Tracking</a:t>
              </a:r>
            </a:p>
          </p:txBody>
        </p:sp>
        <p:sp>
          <p:nvSpPr>
            <p:cNvPr id="3109" name="TextBox 43">
              <a:extLst>
                <a:ext uri="{FF2B5EF4-FFF2-40B4-BE49-F238E27FC236}">
                  <a16:creationId xmlns:a16="http://schemas.microsoft.com/office/drawing/2014/main" id="{0D8571D5-2220-4DD7-878A-AF15B5558928}"/>
                </a:ext>
              </a:extLst>
            </p:cNvPr>
            <p:cNvSpPr txBox="1">
              <a:spLocks noChangeArrowheads="1"/>
            </p:cNvSpPr>
            <p:nvPr/>
          </p:nvSpPr>
          <p:spPr bwMode="auto">
            <a:xfrm>
              <a:off x="5755705" y="1894221"/>
              <a:ext cx="7062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1" i="0" u="none" strike="noStrike" kern="1200" cap="none" spc="0" normalizeH="0" baseline="0" noProof="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Know your Learners</a:t>
              </a:r>
            </a:p>
          </p:txBody>
        </p:sp>
        <p:sp>
          <p:nvSpPr>
            <p:cNvPr id="3110" name="TextBox 44">
              <a:extLst>
                <a:ext uri="{FF2B5EF4-FFF2-40B4-BE49-F238E27FC236}">
                  <a16:creationId xmlns:a16="http://schemas.microsoft.com/office/drawing/2014/main" id="{2F77D53A-9301-4829-914D-9FB465351D1F}"/>
                </a:ext>
              </a:extLst>
            </p:cNvPr>
            <p:cNvSpPr txBox="1">
              <a:spLocks noChangeArrowheads="1"/>
            </p:cNvSpPr>
            <p:nvPr/>
          </p:nvSpPr>
          <p:spPr bwMode="auto">
            <a:xfrm rot="2700000">
              <a:off x="6780516" y="2214864"/>
              <a:ext cx="874791" cy="615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0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Curriculum Learning Goals/ Objectives</a:t>
              </a:r>
            </a:p>
          </p:txBody>
        </p:sp>
        <p:sp>
          <p:nvSpPr>
            <p:cNvPr id="3111" name="TextBox 45">
              <a:extLst>
                <a:ext uri="{FF2B5EF4-FFF2-40B4-BE49-F238E27FC236}">
                  <a16:creationId xmlns:a16="http://schemas.microsoft.com/office/drawing/2014/main" id="{E77C568B-6E3E-4A69-AA47-82BF96CAAE80}"/>
                </a:ext>
              </a:extLst>
            </p:cNvPr>
            <p:cNvSpPr txBox="1">
              <a:spLocks noChangeArrowheads="1"/>
            </p:cNvSpPr>
            <p:nvPr/>
          </p:nvSpPr>
          <p:spPr bwMode="auto">
            <a:xfrm rot="5400000">
              <a:off x="7484614" y="3370434"/>
              <a:ext cx="833664" cy="169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1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Instruction</a:t>
              </a:r>
            </a:p>
          </p:txBody>
        </p:sp>
        <p:sp>
          <p:nvSpPr>
            <p:cNvPr id="3112" name="TextBox 46">
              <a:extLst>
                <a:ext uri="{FF2B5EF4-FFF2-40B4-BE49-F238E27FC236}">
                  <a16:creationId xmlns:a16="http://schemas.microsoft.com/office/drawing/2014/main" id="{3A9A9DA5-07DB-4A5C-92F2-300DAE55890F}"/>
                </a:ext>
              </a:extLst>
            </p:cNvPr>
            <p:cNvSpPr txBox="1">
              <a:spLocks noChangeArrowheads="1"/>
            </p:cNvSpPr>
            <p:nvPr/>
          </p:nvSpPr>
          <p:spPr bwMode="auto">
            <a:xfrm rot="16441044" flipH="1">
              <a:off x="3951385" y="3416784"/>
              <a:ext cx="817099" cy="369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Grading / Reporting</a:t>
              </a:r>
            </a:p>
          </p:txBody>
        </p:sp>
        <p:sp>
          <p:nvSpPr>
            <p:cNvPr id="3113" name="TextBox 47">
              <a:extLst>
                <a:ext uri="{FF2B5EF4-FFF2-40B4-BE49-F238E27FC236}">
                  <a16:creationId xmlns:a16="http://schemas.microsoft.com/office/drawing/2014/main" id="{85019296-D96F-4857-AB97-776E829B4D06}"/>
                </a:ext>
              </a:extLst>
            </p:cNvPr>
            <p:cNvSpPr txBox="1">
              <a:spLocks noChangeArrowheads="1"/>
            </p:cNvSpPr>
            <p:nvPr/>
          </p:nvSpPr>
          <p:spPr bwMode="auto">
            <a:xfrm rot="18900000" flipH="1">
              <a:off x="4588018" y="2382244"/>
              <a:ext cx="902544" cy="369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Feedback / Reflection</a:t>
              </a:r>
            </a:p>
          </p:txBody>
        </p:sp>
        <p:sp>
          <p:nvSpPr>
            <p:cNvPr id="3114" name="TextBox 48">
              <a:extLst>
                <a:ext uri="{FF2B5EF4-FFF2-40B4-BE49-F238E27FC236}">
                  <a16:creationId xmlns:a16="http://schemas.microsoft.com/office/drawing/2014/main" id="{B7A51D91-B4EC-41AA-AAE3-54793AF24B0C}"/>
                </a:ext>
              </a:extLst>
            </p:cNvPr>
            <p:cNvSpPr txBox="1">
              <a:spLocks noChangeArrowheads="1"/>
            </p:cNvSpPr>
            <p:nvPr/>
          </p:nvSpPr>
          <p:spPr bwMode="auto">
            <a:xfrm rot="3600000" flipH="1">
              <a:off x="4045164" y="4623647"/>
              <a:ext cx="1023242" cy="338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1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Summative Assessment</a:t>
              </a:r>
            </a:p>
          </p:txBody>
        </p:sp>
        <p:sp>
          <p:nvSpPr>
            <p:cNvPr id="3115" name="TextBox 49">
              <a:extLst>
                <a:ext uri="{FF2B5EF4-FFF2-40B4-BE49-F238E27FC236}">
                  <a16:creationId xmlns:a16="http://schemas.microsoft.com/office/drawing/2014/main" id="{2BF140F3-2C93-4E5A-90B7-6C6260177F59}"/>
                </a:ext>
              </a:extLst>
            </p:cNvPr>
            <p:cNvSpPr txBox="1">
              <a:spLocks noChangeArrowheads="1"/>
            </p:cNvSpPr>
            <p:nvPr/>
          </p:nvSpPr>
          <p:spPr bwMode="auto">
            <a:xfrm rot="1581801" flipH="1">
              <a:off x="5090476" y="5276361"/>
              <a:ext cx="952122" cy="507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1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Instruction with Intervention</a:t>
              </a:r>
            </a:p>
          </p:txBody>
        </p:sp>
        <p:sp>
          <p:nvSpPr>
            <p:cNvPr id="3116" name="TextBox 50">
              <a:extLst>
                <a:ext uri="{FF2B5EF4-FFF2-40B4-BE49-F238E27FC236}">
                  <a16:creationId xmlns:a16="http://schemas.microsoft.com/office/drawing/2014/main" id="{EF8B0895-3F3E-413E-87ED-B215B4C5812F}"/>
                </a:ext>
              </a:extLst>
            </p:cNvPr>
            <p:cNvSpPr txBox="1">
              <a:spLocks noChangeArrowheads="1"/>
            </p:cNvSpPr>
            <p:nvPr/>
          </p:nvSpPr>
          <p:spPr bwMode="auto">
            <a:xfrm rot="20286379">
              <a:off x="6338046" y="5370177"/>
              <a:ext cx="780535" cy="169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1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Feedback</a:t>
              </a:r>
            </a:p>
          </p:txBody>
        </p:sp>
        <p:sp>
          <p:nvSpPr>
            <p:cNvPr id="3117" name="Arrow: Right 51">
              <a:extLst>
                <a:ext uri="{FF2B5EF4-FFF2-40B4-BE49-F238E27FC236}">
                  <a16:creationId xmlns:a16="http://schemas.microsoft.com/office/drawing/2014/main" id="{906EDA60-7C3C-42DB-B1AA-E1713259E3A0}"/>
                </a:ext>
              </a:extLst>
            </p:cNvPr>
            <p:cNvSpPr>
              <a:spLocks noChangeArrowheads="1"/>
            </p:cNvSpPr>
            <p:nvPr/>
          </p:nvSpPr>
          <p:spPr bwMode="auto">
            <a:xfrm rot="-6012069">
              <a:off x="4236053" y="4044352"/>
              <a:ext cx="287936" cy="300036"/>
            </a:xfrm>
            <a:prstGeom prst="rightArrow">
              <a:avLst>
                <a:gd name="adj1" fmla="val 50000"/>
                <a:gd name="adj2" fmla="val 50000"/>
              </a:avLst>
            </a:prstGeom>
            <a:solidFill>
              <a:srgbClr val="732BE7"/>
            </a:solidFill>
            <a:ln w="9525">
              <a:solidFill>
                <a:srgbClr val="732BE7"/>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3118" name="Arrow: Right 52">
              <a:extLst>
                <a:ext uri="{FF2B5EF4-FFF2-40B4-BE49-F238E27FC236}">
                  <a16:creationId xmlns:a16="http://schemas.microsoft.com/office/drawing/2014/main" id="{BC0C9903-2CBC-4EB1-AAD5-EEE73A1D60EE}"/>
                </a:ext>
              </a:extLst>
            </p:cNvPr>
            <p:cNvSpPr>
              <a:spLocks noChangeArrowheads="1"/>
            </p:cNvSpPr>
            <p:nvPr/>
          </p:nvSpPr>
          <p:spPr bwMode="auto">
            <a:xfrm rot="-3591424">
              <a:off x="4383369" y="2837095"/>
              <a:ext cx="300179" cy="318386"/>
            </a:xfrm>
            <a:prstGeom prst="rightArrow">
              <a:avLst>
                <a:gd name="adj1" fmla="val 50000"/>
                <a:gd name="adj2" fmla="val 50000"/>
              </a:avLst>
            </a:prstGeom>
            <a:solidFill>
              <a:srgbClr val="D600BF"/>
            </a:solidFill>
            <a:ln w="9525">
              <a:solidFill>
                <a:srgbClr val="D600BF"/>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3119" name="Arrow: Right 53">
              <a:extLst>
                <a:ext uri="{FF2B5EF4-FFF2-40B4-BE49-F238E27FC236}">
                  <a16:creationId xmlns:a16="http://schemas.microsoft.com/office/drawing/2014/main" id="{63FF310A-4331-4C1B-8D06-635323AF48FD}"/>
                </a:ext>
              </a:extLst>
            </p:cNvPr>
            <p:cNvSpPr>
              <a:spLocks noChangeArrowheads="1"/>
            </p:cNvSpPr>
            <p:nvPr/>
          </p:nvSpPr>
          <p:spPr bwMode="auto">
            <a:xfrm rot="-1143225">
              <a:off x="5306676" y="1986447"/>
              <a:ext cx="300179" cy="318386"/>
            </a:xfrm>
            <a:prstGeom prst="rightArrow">
              <a:avLst>
                <a:gd name="adj1" fmla="val 50000"/>
                <a:gd name="adj2" fmla="val 50000"/>
              </a:avLst>
            </a:prstGeom>
            <a:solidFill>
              <a:srgbClr val="BD0027"/>
            </a:solidFill>
            <a:ln w="9525">
              <a:solidFill>
                <a:srgbClr val="BD0027"/>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55" name="Arrow: Right 54">
              <a:extLst>
                <a:ext uri="{FF2B5EF4-FFF2-40B4-BE49-F238E27FC236}">
                  <a16:creationId xmlns:a16="http://schemas.microsoft.com/office/drawing/2014/main" id="{707DD26D-6DB9-4B4C-A9D1-556EDB306C9C}"/>
                </a:ext>
              </a:extLst>
            </p:cNvPr>
            <p:cNvSpPr/>
            <p:nvPr/>
          </p:nvSpPr>
          <p:spPr>
            <a:xfrm rot="1160886">
              <a:off x="6546619" y="1986108"/>
              <a:ext cx="300028" cy="319017"/>
            </a:xfrm>
            <a:prstGeom prst="rightArrow">
              <a:avLst/>
            </a:prstGeom>
            <a:solidFill>
              <a:srgbClr val="F30050"/>
            </a:solidFill>
            <a:ln>
              <a:solidFill>
                <a:srgbClr val="F30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21" name="Arrow: Right 55">
              <a:extLst>
                <a:ext uri="{FF2B5EF4-FFF2-40B4-BE49-F238E27FC236}">
                  <a16:creationId xmlns:a16="http://schemas.microsoft.com/office/drawing/2014/main" id="{2578CBAD-FE5E-49E8-BAF1-B9921283D6DC}"/>
                </a:ext>
              </a:extLst>
            </p:cNvPr>
            <p:cNvSpPr>
              <a:spLocks noChangeArrowheads="1"/>
            </p:cNvSpPr>
            <p:nvPr/>
          </p:nvSpPr>
          <p:spPr bwMode="auto">
            <a:xfrm rot="3594423">
              <a:off x="7507053" y="2777651"/>
              <a:ext cx="300179" cy="318386"/>
            </a:xfrm>
            <a:prstGeom prst="rightArrow">
              <a:avLst>
                <a:gd name="adj1" fmla="val 50000"/>
                <a:gd name="adj2" fmla="val 50000"/>
              </a:avLst>
            </a:prstGeom>
            <a:solidFill>
              <a:srgbClr val="EB9611"/>
            </a:solidFill>
            <a:ln w="9525">
              <a:solidFill>
                <a:srgbClr val="EB9611"/>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3122" name="Arrow: Right 56">
              <a:extLst>
                <a:ext uri="{FF2B5EF4-FFF2-40B4-BE49-F238E27FC236}">
                  <a16:creationId xmlns:a16="http://schemas.microsoft.com/office/drawing/2014/main" id="{9F822C2B-550B-4926-9166-3A525F6FA5BF}"/>
                </a:ext>
              </a:extLst>
            </p:cNvPr>
            <p:cNvSpPr>
              <a:spLocks noChangeArrowheads="1"/>
            </p:cNvSpPr>
            <p:nvPr/>
          </p:nvSpPr>
          <p:spPr bwMode="auto">
            <a:xfrm rot="6060379">
              <a:off x="7631080" y="3972811"/>
              <a:ext cx="300179" cy="318386"/>
            </a:xfrm>
            <a:prstGeom prst="rightArrow">
              <a:avLst>
                <a:gd name="adj1" fmla="val 50000"/>
                <a:gd name="adj2" fmla="val 50000"/>
              </a:avLst>
            </a:prstGeom>
            <a:solidFill>
              <a:srgbClr val="F8D903"/>
            </a:solidFill>
            <a:ln w="9525">
              <a:solidFill>
                <a:srgbClr val="F8D903"/>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58" name="Arrow: Right 57">
              <a:extLst>
                <a:ext uri="{FF2B5EF4-FFF2-40B4-BE49-F238E27FC236}">
                  <a16:creationId xmlns:a16="http://schemas.microsoft.com/office/drawing/2014/main" id="{CC120E9D-F07C-4720-B653-2D0E21677820}"/>
                </a:ext>
              </a:extLst>
            </p:cNvPr>
            <p:cNvSpPr/>
            <p:nvPr/>
          </p:nvSpPr>
          <p:spPr>
            <a:xfrm rot="8407519">
              <a:off x="7116513" y="5054072"/>
              <a:ext cx="300027" cy="319018"/>
            </a:xfrm>
            <a:prstGeom prst="rightArrow">
              <a:avLst/>
            </a:prstGeom>
            <a:solidFill>
              <a:srgbClr val="1DB200"/>
            </a:solidFill>
            <a:ln>
              <a:solidFill>
                <a:srgbClr val="1DB2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9" name="Arrow: Right 58">
              <a:extLst>
                <a:ext uri="{FF2B5EF4-FFF2-40B4-BE49-F238E27FC236}">
                  <a16:creationId xmlns:a16="http://schemas.microsoft.com/office/drawing/2014/main" id="{6964B0FE-E65A-4FF3-993D-87C3DB5FA134}"/>
                </a:ext>
              </a:extLst>
            </p:cNvPr>
            <p:cNvSpPr/>
            <p:nvPr/>
          </p:nvSpPr>
          <p:spPr>
            <a:xfrm rot="10800000">
              <a:off x="5986252" y="5406420"/>
              <a:ext cx="307964" cy="330128"/>
            </a:xfrm>
            <a:prstGeom prst="rightArrow">
              <a:avLst/>
            </a:prstGeom>
            <a:solidFill>
              <a:srgbClr val="00E4E5"/>
            </a:solidFill>
            <a:ln>
              <a:solidFill>
                <a:srgbClr val="00E4E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9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25" name="Arrow: Right 59">
              <a:extLst>
                <a:ext uri="{FF2B5EF4-FFF2-40B4-BE49-F238E27FC236}">
                  <a16:creationId xmlns:a16="http://schemas.microsoft.com/office/drawing/2014/main" id="{012E81DE-4D46-4A23-B017-0E1F4C0C4DB5}"/>
                </a:ext>
              </a:extLst>
            </p:cNvPr>
            <p:cNvSpPr>
              <a:spLocks noChangeArrowheads="1"/>
            </p:cNvSpPr>
            <p:nvPr/>
          </p:nvSpPr>
          <p:spPr bwMode="auto">
            <a:xfrm rot="-8427098">
              <a:off x="4869726" y="5027929"/>
              <a:ext cx="308043" cy="329047"/>
            </a:xfrm>
            <a:prstGeom prst="rightArrow">
              <a:avLst>
                <a:gd name="adj1" fmla="val 50000"/>
                <a:gd name="adj2" fmla="val 50000"/>
              </a:avLst>
            </a:prstGeom>
            <a:solidFill>
              <a:srgbClr val="4BACFB"/>
            </a:solidFill>
            <a:ln w="9525">
              <a:solidFill>
                <a:srgbClr val="4BACFB"/>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pic>
          <p:nvPicPr>
            <p:cNvPr id="3126" name="Picture 61">
              <a:extLst>
                <a:ext uri="{FF2B5EF4-FFF2-40B4-BE49-F238E27FC236}">
                  <a16:creationId xmlns:a16="http://schemas.microsoft.com/office/drawing/2014/main" id="{2C5A0CFF-454C-4665-88EF-562E660E86D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2014391">
              <a:off x="4993188" y="5789427"/>
              <a:ext cx="573644" cy="401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7" name="Picture 62">
              <a:extLst>
                <a:ext uri="{FF2B5EF4-FFF2-40B4-BE49-F238E27FC236}">
                  <a16:creationId xmlns:a16="http://schemas.microsoft.com/office/drawing/2014/main" id="{4D424362-C9BF-4BB9-9F02-BBBE065131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4187" y="1433574"/>
              <a:ext cx="331191" cy="187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8" name="Picture 63">
              <a:extLst>
                <a:ext uri="{FF2B5EF4-FFF2-40B4-BE49-F238E27FC236}">
                  <a16:creationId xmlns:a16="http://schemas.microsoft.com/office/drawing/2014/main" id="{8C56516F-27B3-4686-A839-ACD081E3792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01582" y="1351247"/>
              <a:ext cx="290218" cy="434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29" name="Picture 64">
              <a:extLst>
                <a:ext uri="{FF2B5EF4-FFF2-40B4-BE49-F238E27FC236}">
                  <a16:creationId xmlns:a16="http://schemas.microsoft.com/office/drawing/2014/main" id="{E53E3938-FA67-4A53-9605-C3DB7D8C956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69839" y="4813952"/>
              <a:ext cx="402342" cy="4079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0" name="Picture 65">
              <a:extLst>
                <a:ext uri="{FF2B5EF4-FFF2-40B4-BE49-F238E27FC236}">
                  <a16:creationId xmlns:a16="http://schemas.microsoft.com/office/drawing/2014/main" id="{96AF1AC0-CCD3-43A0-8F97-9B06A57F1B0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56731" y="1889827"/>
              <a:ext cx="363277" cy="376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31" name="Picture 66">
              <a:extLst>
                <a:ext uri="{FF2B5EF4-FFF2-40B4-BE49-F238E27FC236}">
                  <a16:creationId xmlns:a16="http://schemas.microsoft.com/office/drawing/2014/main" id="{79E04170-E9DF-42CF-ACCB-A83C97859133}"/>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48668" y="5852788"/>
              <a:ext cx="465821" cy="399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32" name="Group 67">
              <a:extLst>
                <a:ext uri="{FF2B5EF4-FFF2-40B4-BE49-F238E27FC236}">
                  <a16:creationId xmlns:a16="http://schemas.microsoft.com/office/drawing/2014/main" id="{00E2F401-70B5-4FA2-80EA-91EFFC9A1900}"/>
                </a:ext>
              </a:extLst>
            </p:cNvPr>
            <p:cNvGrpSpPr>
              <a:grpSpLocks/>
            </p:cNvGrpSpPr>
            <p:nvPr/>
          </p:nvGrpSpPr>
          <p:grpSpPr bwMode="auto">
            <a:xfrm>
              <a:off x="3822060" y="4776201"/>
              <a:ext cx="409114" cy="395964"/>
              <a:chOff x="3822060" y="4776201"/>
              <a:chExt cx="409114" cy="395964"/>
            </a:xfrm>
          </p:grpSpPr>
          <p:pic>
            <p:nvPicPr>
              <p:cNvPr id="3137" name="Picture 72">
                <a:extLst>
                  <a:ext uri="{FF2B5EF4-FFF2-40B4-BE49-F238E27FC236}">
                    <a16:creationId xmlns:a16="http://schemas.microsoft.com/office/drawing/2014/main" id="{73855554-0CDB-4536-83C1-81EACC79DCC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22060" y="4776201"/>
                <a:ext cx="409114" cy="39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38" name="Freeform 161">
                <a:extLst>
                  <a:ext uri="{FF2B5EF4-FFF2-40B4-BE49-F238E27FC236}">
                    <a16:creationId xmlns:a16="http://schemas.microsoft.com/office/drawing/2014/main" id="{FDBBB392-8B90-4426-B301-39840F86C6D8}"/>
                  </a:ext>
                </a:extLst>
              </p:cNvPr>
              <p:cNvSpPr>
                <a:spLocks noEditPoints="1"/>
              </p:cNvSpPr>
              <p:nvPr/>
            </p:nvSpPr>
            <p:spPr bwMode="auto">
              <a:xfrm>
                <a:off x="4077534" y="5092879"/>
                <a:ext cx="56214" cy="56214"/>
              </a:xfrm>
              <a:custGeom>
                <a:avLst/>
                <a:gdLst>
                  <a:gd name="T0" fmla="*/ 22048 w 1438"/>
                  <a:gd name="T1" fmla="*/ 33580 h 1438"/>
                  <a:gd name="T2" fmla="*/ 7076 w 1438"/>
                  <a:gd name="T3" fmla="*/ 30374 h 1438"/>
                  <a:gd name="T4" fmla="*/ 47770 w 1438"/>
                  <a:gd name="T5" fmla="*/ 19702 h 1438"/>
                  <a:gd name="T6" fmla="*/ 28107 w 1438"/>
                  <a:gd name="T7" fmla="*/ 0 h 1438"/>
                  <a:gd name="T8" fmla="*/ 33423 w 1438"/>
                  <a:gd name="T9" fmla="*/ 508 h 1438"/>
                  <a:gd name="T10" fmla="*/ 38466 w 1438"/>
                  <a:gd name="T11" fmla="*/ 1955 h 1438"/>
                  <a:gd name="T12" fmla="*/ 43001 w 1438"/>
                  <a:gd name="T13" fmla="*/ 4261 h 1438"/>
                  <a:gd name="T14" fmla="*/ 47067 w 1438"/>
                  <a:gd name="T15" fmla="*/ 7349 h 1438"/>
                  <a:gd name="T16" fmla="*/ 50468 w 1438"/>
                  <a:gd name="T17" fmla="*/ 11102 h 1438"/>
                  <a:gd name="T18" fmla="*/ 53204 w 1438"/>
                  <a:gd name="T19" fmla="*/ 15441 h 1438"/>
                  <a:gd name="T20" fmla="*/ 55080 w 1438"/>
                  <a:gd name="T21" fmla="*/ 20210 h 1438"/>
                  <a:gd name="T22" fmla="*/ 56097 w 1438"/>
                  <a:gd name="T23" fmla="*/ 25410 h 1438"/>
                  <a:gd name="T24" fmla="*/ 56097 w 1438"/>
                  <a:gd name="T25" fmla="*/ 30804 h 1438"/>
                  <a:gd name="T26" fmla="*/ 55080 w 1438"/>
                  <a:gd name="T27" fmla="*/ 35964 h 1438"/>
                  <a:gd name="T28" fmla="*/ 53204 w 1438"/>
                  <a:gd name="T29" fmla="*/ 40773 h 1438"/>
                  <a:gd name="T30" fmla="*/ 50468 w 1438"/>
                  <a:gd name="T31" fmla="*/ 45073 h 1438"/>
                  <a:gd name="T32" fmla="*/ 47067 w 1438"/>
                  <a:gd name="T33" fmla="*/ 48826 h 1438"/>
                  <a:gd name="T34" fmla="*/ 43001 w 1438"/>
                  <a:gd name="T35" fmla="*/ 51914 h 1438"/>
                  <a:gd name="T36" fmla="*/ 38466 w 1438"/>
                  <a:gd name="T37" fmla="*/ 54259 h 1438"/>
                  <a:gd name="T38" fmla="*/ 33423 w 1438"/>
                  <a:gd name="T39" fmla="*/ 55706 h 1438"/>
                  <a:gd name="T40" fmla="*/ 28107 w 1438"/>
                  <a:gd name="T41" fmla="*/ 56214 h 1438"/>
                  <a:gd name="T42" fmla="*/ 22751 w 1438"/>
                  <a:gd name="T43" fmla="*/ 55706 h 1438"/>
                  <a:gd name="T44" fmla="*/ 17787 w 1438"/>
                  <a:gd name="T45" fmla="*/ 54259 h 1438"/>
                  <a:gd name="T46" fmla="*/ 13174 w 1438"/>
                  <a:gd name="T47" fmla="*/ 51914 h 1438"/>
                  <a:gd name="T48" fmla="*/ 9108 w 1438"/>
                  <a:gd name="T49" fmla="*/ 48826 h 1438"/>
                  <a:gd name="T50" fmla="*/ 5707 w 1438"/>
                  <a:gd name="T51" fmla="*/ 45073 h 1438"/>
                  <a:gd name="T52" fmla="*/ 3010 w 1438"/>
                  <a:gd name="T53" fmla="*/ 40773 h 1438"/>
                  <a:gd name="T54" fmla="*/ 1095 w 1438"/>
                  <a:gd name="T55" fmla="*/ 35964 h 1438"/>
                  <a:gd name="T56" fmla="*/ 117 w 1438"/>
                  <a:gd name="T57" fmla="*/ 30804 h 1438"/>
                  <a:gd name="T58" fmla="*/ 117 w 1438"/>
                  <a:gd name="T59" fmla="*/ 25410 h 1438"/>
                  <a:gd name="T60" fmla="*/ 1095 w 1438"/>
                  <a:gd name="T61" fmla="*/ 20210 h 1438"/>
                  <a:gd name="T62" fmla="*/ 3010 w 1438"/>
                  <a:gd name="T63" fmla="*/ 15441 h 1438"/>
                  <a:gd name="T64" fmla="*/ 5707 w 1438"/>
                  <a:gd name="T65" fmla="*/ 11102 h 1438"/>
                  <a:gd name="T66" fmla="*/ 9108 w 1438"/>
                  <a:gd name="T67" fmla="*/ 7349 h 1438"/>
                  <a:gd name="T68" fmla="*/ 13174 w 1438"/>
                  <a:gd name="T69" fmla="*/ 4261 h 1438"/>
                  <a:gd name="T70" fmla="*/ 17787 w 1438"/>
                  <a:gd name="T71" fmla="*/ 1955 h 1438"/>
                  <a:gd name="T72" fmla="*/ 22751 w 1438"/>
                  <a:gd name="T73" fmla="*/ 508 h 1438"/>
                  <a:gd name="T74" fmla="*/ 28107 w 1438"/>
                  <a:gd name="T75" fmla="*/ 0 h 143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438" h="1438">
                    <a:moveTo>
                      <a:pt x="1072" y="352"/>
                    </a:moveTo>
                    <a:lnTo>
                      <a:pt x="564" y="859"/>
                    </a:lnTo>
                    <a:lnTo>
                      <a:pt x="331" y="627"/>
                    </a:lnTo>
                    <a:lnTo>
                      <a:pt x="181" y="777"/>
                    </a:lnTo>
                    <a:lnTo>
                      <a:pt x="564" y="1161"/>
                    </a:lnTo>
                    <a:lnTo>
                      <a:pt x="1222" y="504"/>
                    </a:lnTo>
                    <a:lnTo>
                      <a:pt x="1072" y="352"/>
                    </a:lnTo>
                    <a:close/>
                    <a:moveTo>
                      <a:pt x="719" y="0"/>
                    </a:moveTo>
                    <a:lnTo>
                      <a:pt x="788" y="3"/>
                    </a:lnTo>
                    <a:lnTo>
                      <a:pt x="855" y="13"/>
                    </a:lnTo>
                    <a:lnTo>
                      <a:pt x="920" y="28"/>
                    </a:lnTo>
                    <a:lnTo>
                      <a:pt x="984" y="50"/>
                    </a:lnTo>
                    <a:lnTo>
                      <a:pt x="1044" y="77"/>
                    </a:lnTo>
                    <a:lnTo>
                      <a:pt x="1100" y="109"/>
                    </a:lnTo>
                    <a:lnTo>
                      <a:pt x="1154" y="146"/>
                    </a:lnTo>
                    <a:lnTo>
                      <a:pt x="1204" y="188"/>
                    </a:lnTo>
                    <a:lnTo>
                      <a:pt x="1250" y="234"/>
                    </a:lnTo>
                    <a:lnTo>
                      <a:pt x="1291" y="284"/>
                    </a:lnTo>
                    <a:lnTo>
                      <a:pt x="1328" y="338"/>
                    </a:lnTo>
                    <a:lnTo>
                      <a:pt x="1361" y="395"/>
                    </a:lnTo>
                    <a:lnTo>
                      <a:pt x="1387" y="455"/>
                    </a:lnTo>
                    <a:lnTo>
                      <a:pt x="1409" y="517"/>
                    </a:lnTo>
                    <a:lnTo>
                      <a:pt x="1425" y="582"/>
                    </a:lnTo>
                    <a:lnTo>
                      <a:pt x="1435" y="650"/>
                    </a:lnTo>
                    <a:lnTo>
                      <a:pt x="1438" y="718"/>
                    </a:lnTo>
                    <a:lnTo>
                      <a:pt x="1435" y="788"/>
                    </a:lnTo>
                    <a:lnTo>
                      <a:pt x="1425" y="856"/>
                    </a:lnTo>
                    <a:lnTo>
                      <a:pt x="1409" y="920"/>
                    </a:lnTo>
                    <a:lnTo>
                      <a:pt x="1387" y="983"/>
                    </a:lnTo>
                    <a:lnTo>
                      <a:pt x="1361" y="1043"/>
                    </a:lnTo>
                    <a:lnTo>
                      <a:pt x="1328" y="1100"/>
                    </a:lnTo>
                    <a:lnTo>
                      <a:pt x="1291" y="1153"/>
                    </a:lnTo>
                    <a:lnTo>
                      <a:pt x="1250" y="1204"/>
                    </a:lnTo>
                    <a:lnTo>
                      <a:pt x="1204" y="1249"/>
                    </a:lnTo>
                    <a:lnTo>
                      <a:pt x="1154" y="1291"/>
                    </a:lnTo>
                    <a:lnTo>
                      <a:pt x="1100" y="1328"/>
                    </a:lnTo>
                    <a:lnTo>
                      <a:pt x="1044" y="1361"/>
                    </a:lnTo>
                    <a:lnTo>
                      <a:pt x="984" y="1388"/>
                    </a:lnTo>
                    <a:lnTo>
                      <a:pt x="920" y="1409"/>
                    </a:lnTo>
                    <a:lnTo>
                      <a:pt x="855" y="1425"/>
                    </a:lnTo>
                    <a:lnTo>
                      <a:pt x="788" y="1435"/>
                    </a:lnTo>
                    <a:lnTo>
                      <a:pt x="719" y="1438"/>
                    </a:lnTo>
                    <a:lnTo>
                      <a:pt x="650" y="1435"/>
                    </a:lnTo>
                    <a:lnTo>
                      <a:pt x="582" y="1425"/>
                    </a:lnTo>
                    <a:lnTo>
                      <a:pt x="517" y="1409"/>
                    </a:lnTo>
                    <a:lnTo>
                      <a:pt x="455" y="1388"/>
                    </a:lnTo>
                    <a:lnTo>
                      <a:pt x="395" y="1361"/>
                    </a:lnTo>
                    <a:lnTo>
                      <a:pt x="337" y="1328"/>
                    </a:lnTo>
                    <a:lnTo>
                      <a:pt x="283" y="1291"/>
                    </a:lnTo>
                    <a:lnTo>
                      <a:pt x="233" y="1249"/>
                    </a:lnTo>
                    <a:lnTo>
                      <a:pt x="187" y="1204"/>
                    </a:lnTo>
                    <a:lnTo>
                      <a:pt x="146" y="1153"/>
                    </a:lnTo>
                    <a:lnTo>
                      <a:pt x="109" y="1100"/>
                    </a:lnTo>
                    <a:lnTo>
                      <a:pt x="77" y="1043"/>
                    </a:lnTo>
                    <a:lnTo>
                      <a:pt x="50" y="983"/>
                    </a:lnTo>
                    <a:lnTo>
                      <a:pt x="28" y="920"/>
                    </a:lnTo>
                    <a:lnTo>
                      <a:pt x="13" y="856"/>
                    </a:lnTo>
                    <a:lnTo>
                      <a:pt x="3" y="788"/>
                    </a:lnTo>
                    <a:lnTo>
                      <a:pt x="0" y="718"/>
                    </a:lnTo>
                    <a:lnTo>
                      <a:pt x="3" y="650"/>
                    </a:lnTo>
                    <a:lnTo>
                      <a:pt x="13" y="582"/>
                    </a:lnTo>
                    <a:lnTo>
                      <a:pt x="28" y="517"/>
                    </a:lnTo>
                    <a:lnTo>
                      <a:pt x="50" y="455"/>
                    </a:lnTo>
                    <a:lnTo>
                      <a:pt x="77" y="395"/>
                    </a:lnTo>
                    <a:lnTo>
                      <a:pt x="109" y="338"/>
                    </a:lnTo>
                    <a:lnTo>
                      <a:pt x="146" y="284"/>
                    </a:lnTo>
                    <a:lnTo>
                      <a:pt x="187" y="234"/>
                    </a:lnTo>
                    <a:lnTo>
                      <a:pt x="233" y="188"/>
                    </a:lnTo>
                    <a:lnTo>
                      <a:pt x="283" y="146"/>
                    </a:lnTo>
                    <a:lnTo>
                      <a:pt x="337" y="109"/>
                    </a:lnTo>
                    <a:lnTo>
                      <a:pt x="395" y="77"/>
                    </a:lnTo>
                    <a:lnTo>
                      <a:pt x="455" y="50"/>
                    </a:lnTo>
                    <a:lnTo>
                      <a:pt x="517" y="28"/>
                    </a:lnTo>
                    <a:lnTo>
                      <a:pt x="582" y="13"/>
                    </a:lnTo>
                    <a:lnTo>
                      <a:pt x="650" y="3"/>
                    </a:lnTo>
                    <a:lnTo>
                      <a:pt x="719" y="0"/>
                    </a:lnTo>
                    <a:close/>
                  </a:path>
                </a:pathLst>
              </a:custGeom>
              <a:solidFill>
                <a:srgbClr val="732BE7"/>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lIns="121920" tIns="60960" rIns="121920" bIns="6096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grpSp>
        <p:pic>
          <p:nvPicPr>
            <p:cNvPr id="3133" name="Picture 68">
              <a:extLst>
                <a:ext uri="{FF2B5EF4-FFF2-40B4-BE49-F238E27FC236}">
                  <a16:creationId xmlns:a16="http://schemas.microsoft.com/office/drawing/2014/main" id="{185F676F-16BF-43AC-BC1C-FFC7340455F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2860" y="3274651"/>
              <a:ext cx="401660" cy="39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34" name="Group 69">
              <a:extLst>
                <a:ext uri="{FF2B5EF4-FFF2-40B4-BE49-F238E27FC236}">
                  <a16:creationId xmlns:a16="http://schemas.microsoft.com/office/drawing/2014/main" id="{008F0F02-3EA5-4CBF-9309-0B1CC1A40E36}"/>
                </a:ext>
              </a:extLst>
            </p:cNvPr>
            <p:cNvGrpSpPr>
              <a:grpSpLocks/>
            </p:cNvGrpSpPr>
            <p:nvPr/>
          </p:nvGrpSpPr>
          <p:grpSpPr bwMode="auto">
            <a:xfrm>
              <a:off x="4297815" y="1813170"/>
              <a:ext cx="674289" cy="633285"/>
              <a:chOff x="4387893" y="1843614"/>
              <a:chExt cx="603234" cy="566551"/>
            </a:xfrm>
          </p:grpSpPr>
          <p:pic>
            <p:nvPicPr>
              <p:cNvPr id="3135" name="Picture 70">
                <a:extLst>
                  <a:ext uri="{FF2B5EF4-FFF2-40B4-BE49-F238E27FC236}">
                    <a16:creationId xmlns:a16="http://schemas.microsoft.com/office/drawing/2014/main" id="{C65CD7CE-B7EF-4EB1-BA55-D529755F91A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2014536">
                <a:off x="4387893" y="1843614"/>
                <a:ext cx="603234" cy="566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 name="Circle: Hollow 71">
                <a:extLst>
                  <a:ext uri="{FF2B5EF4-FFF2-40B4-BE49-F238E27FC236}">
                    <a16:creationId xmlns:a16="http://schemas.microsoft.com/office/drawing/2014/main" id="{E2E5C994-559D-4283-994B-2BCC35413C57}"/>
                  </a:ext>
                </a:extLst>
              </p:cNvPr>
              <p:cNvSpPr/>
              <p:nvPr/>
            </p:nvSpPr>
            <p:spPr>
              <a:xfrm>
                <a:off x="4539309" y="1965670"/>
                <a:ext cx="316697" cy="316638"/>
              </a:xfrm>
              <a:prstGeom prst="donut">
                <a:avLst>
                  <a:gd name="adj" fmla="val 2921"/>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grpSp>
        <p:nvGrpSpPr>
          <p:cNvPr id="3080" name="Group 92">
            <a:extLst>
              <a:ext uri="{FF2B5EF4-FFF2-40B4-BE49-F238E27FC236}">
                <a16:creationId xmlns:a16="http://schemas.microsoft.com/office/drawing/2014/main" id="{9E430F01-60D3-4732-BB9C-5477F5B46E95}"/>
              </a:ext>
            </a:extLst>
          </p:cNvPr>
          <p:cNvGrpSpPr>
            <a:grpSpLocks/>
          </p:cNvGrpSpPr>
          <p:nvPr/>
        </p:nvGrpSpPr>
        <p:grpSpPr bwMode="auto">
          <a:xfrm>
            <a:off x="4883150" y="2579688"/>
            <a:ext cx="2438400" cy="2471737"/>
            <a:chOff x="4791542" y="2490147"/>
            <a:chExt cx="2610041" cy="2645433"/>
          </a:xfrm>
        </p:grpSpPr>
        <p:sp>
          <p:nvSpPr>
            <p:cNvPr id="94" name="Freeform 5">
              <a:extLst>
                <a:ext uri="{FF2B5EF4-FFF2-40B4-BE49-F238E27FC236}">
                  <a16:creationId xmlns:a16="http://schemas.microsoft.com/office/drawing/2014/main" id="{7ACC95F4-312D-49CC-BB28-E4E81D2CE482}"/>
                </a:ext>
              </a:extLst>
            </p:cNvPr>
            <p:cNvSpPr>
              <a:spLocks/>
            </p:cNvSpPr>
            <p:nvPr/>
          </p:nvSpPr>
          <p:spPr bwMode="auto">
            <a:xfrm rot="573293">
              <a:off x="6198517" y="2694034"/>
              <a:ext cx="1203066" cy="1281090"/>
            </a:xfrm>
            <a:custGeom>
              <a:avLst/>
              <a:gdLst>
                <a:gd name="T0" fmla="*/ 0 w 3079"/>
                <a:gd name="T1" fmla="*/ 0 h 3237"/>
                <a:gd name="T2" fmla="*/ 131 w 3079"/>
                <a:gd name="T3" fmla="*/ 2 h 3237"/>
                <a:gd name="T4" fmla="*/ 261 w 3079"/>
                <a:gd name="T5" fmla="*/ 9 h 3237"/>
                <a:gd name="T6" fmla="*/ 390 w 3079"/>
                <a:gd name="T7" fmla="*/ 23 h 3237"/>
                <a:gd name="T8" fmla="*/ 517 w 3079"/>
                <a:gd name="T9" fmla="*/ 40 h 3237"/>
                <a:gd name="T10" fmla="*/ 643 w 3079"/>
                <a:gd name="T11" fmla="*/ 63 h 3237"/>
                <a:gd name="T12" fmla="*/ 768 w 3079"/>
                <a:gd name="T13" fmla="*/ 92 h 3237"/>
                <a:gd name="T14" fmla="*/ 891 w 3079"/>
                <a:gd name="T15" fmla="*/ 124 h 3237"/>
                <a:gd name="T16" fmla="*/ 1012 w 3079"/>
                <a:gd name="T17" fmla="*/ 161 h 3237"/>
                <a:gd name="T18" fmla="*/ 1131 w 3079"/>
                <a:gd name="T19" fmla="*/ 203 h 3237"/>
                <a:gd name="T20" fmla="*/ 1248 w 3079"/>
                <a:gd name="T21" fmla="*/ 249 h 3237"/>
                <a:gd name="T22" fmla="*/ 1364 w 3079"/>
                <a:gd name="T23" fmla="*/ 299 h 3237"/>
                <a:gd name="T24" fmla="*/ 1477 w 3079"/>
                <a:gd name="T25" fmla="*/ 355 h 3237"/>
                <a:gd name="T26" fmla="*/ 1586 w 3079"/>
                <a:gd name="T27" fmla="*/ 414 h 3237"/>
                <a:gd name="T28" fmla="*/ 1694 w 3079"/>
                <a:gd name="T29" fmla="*/ 478 h 3237"/>
                <a:gd name="T30" fmla="*/ 1800 w 3079"/>
                <a:gd name="T31" fmla="*/ 545 h 3237"/>
                <a:gd name="T32" fmla="*/ 1903 w 3079"/>
                <a:gd name="T33" fmla="*/ 618 h 3237"/>
                <a:gd name="T34" fmla="*/ 2003 w 3079"/>
                <a:gd name="T35" fmla="*/ 693 h 3237"/>
                <a:gd name="T36" fmla="*/ 2099 w 3079"/>
                <a:gd name="T37" fmla="*/ 772 h 3237"/>
                <a:gd name="T38" fmla="*/ 2193 w 3079"/>
                <a:gd name="T39" fmla="*/ 856 h 3237"/>
                <a:gd name="T40" fmla="*/ 2283 w 3079"/>
                <a:gd name="T41" fmla="*/ 942 h 3237"/>
                <a:gd name="T42" fmla="*/ 2372 w 3079"/>
                <a:gd name="T43" fmla="*/ 1033 h 3237"/>
                <a:gd name="T44" fmla="*/ 2456 w 3079"/>
                <a:gd name="T45" fmla="*/ 1127 h 3237"/>
                <a:gd name="T46" fmla="*/ 2535 w 3079"/>
                <a:gd name="T47" fmla="*/ 1223 h 3237"/>
                <a:gd name="T48" fmla="*/ 2612 w 3079"/>
                <a:gd name="T49" fmla="*/ 1325 h 3237"/>
                <a:gd name="T50" fmla="*/ 2685 w 3079"/>
                <a:gd name="T51" fmla="*/ 1428 h 3237"/>
                <a:gd name="T52" fmla="*/ 2754 w 3079"/>
                <a:gd name="T53" fmla="*/ 1534 h 3237"/>
                <a:gd name="T54" fmla="*/ 2819 w 3079"/>
                <a:gd name="T55" fmla="*/ 1643 h 3237"/>
                <a:gd name="T56" fmla="*/ 2881 w 3079"/>
                <a:gd name="T57" fmla="*/ 1757 h 3237"/>
                <a:gd name="T58" fmla="*/ 2936 w 3079"/>
                <a:gd name="T59" fmla="*/ 1872 h 3237"/>
                <a:gd name="T60" fmla="*/ 2988 w 3079"/>
                <a:gd name="T61" fmla="*/ 1991 h 3237"/>
                <a:gd name="T62" fmla="*/ 3036 w 3079"/>
                <a:gd name="T63" fmla="*/ 2112 h 3237"/>
                <a:gd name="T64" fmla="*/ 3079 w 3079"/>
                <a:gd name="T65" fmla="*/ 2237 h 3237"/>
                <a:gd name="T66" fmla="*/ 0 w 3079"/>
                <a:gd name="T67" fmla="*/ 3237 h 3237"/>
                <a:gd name="T68" fmla="*/ 0 w 3079"/>
                <a:gd name="T69" fmla="*/ 0 h 3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079" h="3237">
                  <a:moveTo>
                    <a:pt x="0" y="0"/>
                  </a:moveTo>
                  <a:lnTo>
                    <a:pt x="131" y="2"/>
                  </a:lnTo>
                  <a:lnTo>
                    <a:pt x="261" y="9"/>
                  </a:lnTo>
                  <a:lnTo>
                    <a:pt x="390" y="23"/>
                  </a:lnTo>
                  <a:lnTo>
                    <a:pt x="517" y="40"/>
                  </a:lnTo>
                  <a:lnTo>
                    <a:pt x="643" y="63"/>
                  </a:lnTo>
                  <a:lnTo>
                    <a:pt x="768" y="92"/>
                  </a:lnTo>
                  <a:lnTo>
                    <a:pt x="891" y="124"/>
                  </a:lnTo>
                  <a:lnTo>
                    <a:pt x="1012" y="161"/>
                  </a:lnTo>
                  <a:lnTo>
                    <a:pt x="1131" y="203"/>
                  </a:lnTo>
                  <a:lnTo>
                    <a:pt x="1248" y="249"/>
                  </a:lnTo>
                  <a:lnTo>
                    <a:pt x="1364" y="299"/>
                  </a:lnTo>
                  <a:lnTo>
                    <a:pt x="1477" y="355"/>
                  </a:lnTo>
                  <a:lnTo>
                    <a:pt x="1586" y="414"/>
                  </a:lnTo>
                  <a:lnTo>
                    <a:pt x="1694" y="478"/>
                  </a:lnTo>
                  <a:lnTo>
                    <a:pt x="1800" y="545"/>
                  </a:lnTo>
                  <a:lnTo>
                    <a:pt x="1903" y="618"/>
                  </a:lnTo>
                  <a:lnTo>
                    <a:pt x="2003" y="693"/>
                  </a:lnTo>
                  <a:lnTo>
                    <a:pt x="2099" y="772"/>
                  </a:lnTo>
                  <a:lnTo>
                    <a:pt x="2193" y="856"/>
                  </a:lnTo>
                  <a:lnTo>
                    <a:pt x="2283" y="942"/>
                  </a:lnTo>
                  <a:lnTo>
                    <a:pt x="2372" y="1033"/>
                  </a:lnTo>
                  <a:lnTo>
                    <a:pt x="2456" y="1127"/>
                  </a:lnTo>
                  <a:lnTo>
                    <a:pt x="2535" y="1223"/>
                  </a:lnTo>
                  <a:lnTo>
                    <a:pt x="2612" y="1325"/>
                  </a:lnTo>
                  <a:lnTo>
                    <a:pt x="2685" y="1428"/>
                  </a:lnTo>
                  <a:lnTo>
                    <a:pt x="2754" y="1534"/>
                  </a:lnTo>
                  <a:lnTo>
                    <a:pt x="2819" y="1643"/>
                  </a:lnTo>
                  <a:lnTo>
                    <a:pt x="2881" y="1757"/>
                  </a:lnTo>
                  <a:lnTo>
                    <a:pt x="2936" y="1872"/>
                  </a:lnTo>
                  <a:lnTo>
                    <a:pt x="2988" y="1991"/>
                  </a:lnTo>
                  <a:lnTo>
                    <a:pt x="3036" y="2112"/>
                  </a:lnTo>
                  <a:lnTo>
                    <a:pt x="3079" y="2237"/>
                  </a:lnTo>
                  <a:lnTo>
                    <a:pt x="0" y="3237"/>
                  </a:lnTo>
                  <a:lnTo>
                    <a:pt x="0" y="0"/>
                  </a:lnTo>
                  <a:close/>
                </a:path>
              </a:pathLst>
            </a:custGeom>
            <a:gradFill>
              <a:gsLst>
                <a:gs pos="0">
                  <a:srgbClr val="FFC203"/>
                </a:gs>
                <a:gs pos="36657">
                  <a:srgbClr val="FF7D25"/>
                </a:gs>
                <a:gs pos="77153">
                  <a:srgbClr val="FF3847"/>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096" name="Freeform 13">
              <a:extLst>
                <a:ext uri="{FF2B5EF4-FFF2-40B4-BE49-F238E27FC236}">
                  <a16:creationId xmlns:a16="http://schemas.microsoft.com/office/drawing/2014/main" id="{E090DD72-79EC-4EDC-AA75-52703C25FBA1}"/>
                </a:ext>
              </a:extLst>
            </p:cNvPr>
            <p:cNvSpPr>
              <a:spLocks/>
            </p:cNvSpPr>
            <p:nvPr/>
          </p:nvSpPr>
          <p:spPr bwMode="auto">
            <a:xfrm rot="573293">
              <a:off x="5009418" y="2490147"/>
              <a:ext cx="1203970" cy="1281039"/>
            </a:xfrm>
            <a:custGeom>
              <a:avLst/>
              <a:gdLst>
                <a:gd name="T0" fmla="*/ 0 w 3080"/>
                <a:gd name="T1" fmla="*/ 885290 h 3237"/>
                <a:gd name="T2" fmla="*/ 16418 w 3080"/>
                <a:gd name="T3" fmla="*/ 835822 h 3237"/>
                <a:gd name="T4" fmla="*/ 35181 w 3080"/>
                <a:gd name="T5" fmla="*/ 787936 h 3237"/>
                <a:gd name="T6" fmla="*/ 55508 w 3080"/>
                <a:gd name="T7" fmla="*/ 740842 h 3237"/>
                <a:gd name="T8" fmla="*/ 77789 w 3080"/>
                <a:gd name="T9" fmla="*/ 695331 h 3237"/>
                <a:gd name="T10" fmla="*/ 102025 w 3080"/>
                <a:gd name="T11" fmla="*/ 650215 h 3237"/>
                <a:gd name="T12" fmla="*/ 126651 w 3080"/>
                <a:gd name="T13" fmla="*/ 607079 h 3237"/>
                <a:gd name="T14" fmla="*/ 153623 w 3080"/>
                <a:gd name="T15" fmla="*/ 564338 h 3237"/>
                <a:gd name="T16" fmla="*/ 182159 w 3080"/>
                <a:gd name="T17" fmla="*/ 523576 h 3237"/>
                <a:gd name="T18" fmla="*/ 212258 w 3080"/>
                <a:gd name="T19" fmla="*/ 484001 h 3237"/>
                <a:gd name="T20" fmla="*/ 243921 w 3080"/>
                <a:gd name="T21" fmla="*/ 446009 h 3237"/>
                <a:gd name="T22" fmla="*/ 276757 w 3080"/>
                <a:gd name="T23" fmla="*/ 408809 h 3237"/>
                <a:gd name="T24" fmla="*/ 310765 w 3080"/>
                <a:gd name="T25" fmla="*/ 372795 h 3237"/>
                <a:gd name="T26" fmla="*/ 345946 w 3080"/>
                <a:gd name="T27" fmla="*/ 337970 h 3237"/>
                <a:gd name="T28" fmla="*/ 382690 w 3080"/>
                <a:gd name="T29" fmla="*/ 305518 h 3237"/>
                <a:gd name="T30" fmla="*/ 420999 w 3080"/>
                <a:gd name="T31" fmla="*/ 274254 h 3237"/>
                <a:gd name="T32" fmla="*/ 460089 w 3080"/>
                <a:gd name="T33" fmla="*/ 244573 h 3237"/>
                <a:gd name="T34" fmla="*/ 499960 w 3080"/>
                <a:gd name="T35" fmla="*/ 215683 h 3237"/>
                <a:gd name="T36" fmla="*/ 541005 w 3080"/>
                <a:gd name="T37" fmla="*/ 189168 h 3237"/>
                <a:gd name="T38" fmla="*/ 583222 w 3080"/>
                <a:gd name="T39" fmla="*/ 163840 h 3237"/>
                <a:gd name="T40" fmla="*/ 626612 w 3080"/>
                <a:gd name="T41" fmla="*/ 140491 h 3237"/>
                <a:gd name="T42" fmla="*/ 670783 w 3080"/>
                <a:gd name="T43" fmla="*/ 118329 h 3237"/>
                <a:gd name="T44" fmla="*/ 716128 w 3080"/>
                <a:gd name="T45" fmla="*/ 98541 h 3237"/>
                <a:gd name="T46" fmla="*/ 761863 w 3080"/>
                <a:gd name="T47" fmla="*/ 80337 h 3237"/>
                <a:gd name="T48" fmla="*/ 808380 w 3080"/>
                <a:gd name="T49" fmla="*/ 63716 h 3237"/>
                <a:gd name="T50" fmla="*/ 855679 w 3080"/>
                <a:gd name="T51" fmla="*/ 49073 h 3237"/>
                <a:gd name="T52" fmla="*/ 903759 w 3080"/>
                <a:gd name="T53" fmla="*/ 36409 h 3237"/>
                <a:gd name="T54" fmla="*/ 952622 w 3080"/>
                <a:gd name="T55" fmla="*/ 24932 h 3237"/>
                <a:gd name="T56" fmla="*/ 1001093 w 3080"/>
                <a:gd name="T57" fmla="*/ 15830 h 3237"/>
                <a:gd name="T58" fmla="*/ 1051519 w 3080"/>
                <a:gd name="T59" fmla="*/ 9102 h 3237"/>
                <a:gd name="T60" fmla="*/ 1101945 w 3080"/>
                <a:gd name="T61" fmla="*/ 3562 h 3237"/>
                <a:gd name="T62" fmla="*/ 1151980 w 3080"/>
                <a:gd name="T63" fmla="*/ 791 h 3237"/>
                <a:gd name="T64" fmla="*/ 1203970 w 3080"/>
                <a:gd name="T65" fmla="*/ 0 h 3237"/>
                <a:gd name="T66" fmla="*/ 1203970 w 3080"/>
                <a:gd name="T67" fmla="*/ 1281039 h 3237"/>
                <a:gd name="T68" fmla="*/ 0 w 3080"/>
                <a:gd name="T69" fmla="*/ 885290 h 32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080" h="3237">
                  <a:moveTo>
                    <a:pt x="0" y="2237"/>
                  </a:moveTo>
                  <a:lnTo>
                    <a:pt x="42" y="2112"/>
                  </a:lnTo>
                  <a:lnTo>
                    <a:pt x="90" y="1991"/>
                  </a:lnTo>
                  <a:lnTo>
                    <a:pt x="142" y="1872"/>
                  </a:lnTo>
                  <a:lnTo>
                    <a:pt x="199" y="1757"/>
                  </a:lnTo>
                  <a:lnTo>
                    <a:pt x="261" y="1643"/>
                  </a:lnTo>
                  <a:lnTo>
                    <a:pt x="324" y="1534"/>
                  </a:lnTo>
                  <a:lnTo>
                    <a:pt x="393" y="1426"/>
                  </a:lnTo>
                  <a:lnTo>
                    <a:pt x="466" y="1323"/>
                  </a:lnTo>
                  <a:lnTo>
                    <a:pt x="543" y="1223"/>
                  </a:lnTo>
                  <a:lnTo>
                    <a:pt x="624" y="1127"/>
                  </a:lnTo>
                  <a:lnTo>
                    <a:pt x="708" y="1033"/>
                  </a:lnTo>
                  <a:lnTo>
                    <a:pt x="795" y="942"/>
                  </a:lnTo>
                  <a:lnTo>
                    <a:pt x="885" y="854"/>
                  </a:lnTo>
                  <a:lnTo>
                    <a:pt x="979" y="772"/>
                  </a:lnTo>
                  <a:lnTo>
                    <a:pt x="1077" y="693"/>
                  </a:lnTo>
                  <a:lnTo>
                    <a:pt x="1177" y="618"/>
                  </a:lnTo>
                  <a:lnTo>
                    <a:pt x="1279" y="545"/>
                  </a:lnTo>
                  <a:lnTo>
                    <a:pt x="1384" y="478"/>
                  </a:lnTo>
                  <a:lnTo>
                    <a:pt x="1492" y="414"/>
                  </a:lnTo>
                  <a:lnTo>
                    <a:pt x="1603" y="355"/>
                  </a:lnTo>
                  <a:lnTo>
                    <a:pt x="1716" y="299"/>
                  </a:lnTo>
                  <a:lnTo>
                    <a:pt x="1832" y="249"/>
                  </a:lnTo>
                  <a:lnTo>
                    <a:pt x="1949" y="203"/>
                  </a:lnTo>
                  <a:lnTo>
                    <a:pt x="2068" y="161"/>
                  </a:lnTo>
                  <a:lnTo>
                    <a:pt x="2189" y="124"/>
                  </a:lnTo>
                  <a:lnTo>
                    <a:pt x="2312" y="92"/>
                  </a:lnTo>
                  <a:lnTo>
                    <a:pt x="2437" y="63"/>
                  </a:lnTo>
                  <a:lnTo>
                    <a:pt x="2561" y="40"/>
                  </a:lnTo>
                  <a:lnTo>
                    <a:pt x="2690" y="23"/>
                  </a:lnTo>
                  <a:lnTo>
                    <a:pt x="2819" y="9"/>
                  </a:lnTo>
                  <a:lnTo>
                    <a:pt x="2947" y="2"/>
                  </a:lnTo>
                  <a:lnTo>
                    <a:pt x="3080" y="0"/>
                  </a:lnTo>
                  <a:lnTo>
                    <a:pt x="3080" y="3237"/>
                  </a:lnTo>
                  <a:lnTo>
                    <a:pt x="0" y="2237"/>
                  </a:lnTo>
                  <a:close/>
                </a:path>
              </a:pathLst>
            </a:custGeom>
            <a:gradFill rotWithShape="1">
              <a:gsLst>
                <a:gs pos="0">
                  <a:srgbClr val="A0001F"/>
                </a:gs>
                <a:gs pos="50000">
                  <a:srgbClr val="E60031"/>
                </a:gs>
                <a:gs pos="100000">
                  <a:srgbClr val="FF003C"/>
                </a:gs>
              </a:gsLst>
              <a:lin ang="2700000" scaled="1"/>
            </a:gradFill>
            <a:ln w="9525">
              <a:solidFill>
                <a:schemeClr val="tx1"/>
              </a:solidFill>
              <a:round/>
              <a:headEnd/>
              <a:tailEnd/>
            </a:ln>
          </p:spPr>
          <p:txBody>
            <a:bodyPr lIns="121920" tIns="60960" rIns="121920" bIns="6096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
          <p:nvSpPr>
            <p:cNvPr id="3097" name="Google Shape;47;p1">
              <a:extLst>
                <a:ext uri="{FF2B5EF4-FFF2-40B4-BE49-F238E27FC236}">
                  <a16:creationId xmlns:a16="http://schemas.microsoft.com/office/drawing/2014/main" id="{CD0ECFEC-2E1E-434B-AC4B-8682DF30B31E}"/>
                </a:ext>
              </a:extLst>
            </p:cNvPr>
            <p:cNvSpPr txBox="1">
              <a:spLocks noChangeArrowheads="1"/>
            </p:cNvSpPr>
            <p:nvPr/>
          </p:nvSpPr>
          <p:spPr bwMode="auto">
            <a:xfrm>
              <a:off x="5258442" y="2896883"/>
              <a:ext cx="910613" cy="46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Collegial Engagement</a:t>
              </a:r>
              <a:r>
                <a:rPr kumimoji="0" lang="en-US"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     </a:t>
              </a:r>
            </a:p>
          </p:txBody>
        </p:sp>
        <p:sp>
          <p:nvSpPr>
            <p:cNvPr id="97" name="Freeform 7">
              <a:extLst>
                <a:ext uri="{FF2B5EF4-FFF2-40B4-BE49-F238E27FC236}">
                  <a16:creationId xmlns:a16="http://schemas.microsoft.com/office/drawing/2014/main" id="{3EC02206-5AEE-407E-8B08-3E778B89C2B8}"/>
                </a:ext>
              </a:extLst>
            </p:cNvPr>
            <p:cNvSpPr>
              <a:spLocks/>
            </p:cNvSpPr>
            <p:nvPr/>
          </p:nvSpPr>
          <p:spPr bwMode="auto">
            <a:xfrm rot="573293">
              <a:off x="6040488" y="3570748"/>
              <a:ext cx="1264239" cy="1432305"/>
            </a:xfrm>
            <a:custGeom>
              <a:avLst/>
              <a:gdLst>
                <a:gd name="T0" fmla="*/ 3079 w 3238"/>
                <a:gd name="T1" fmla="*/ 0 h 3619"/>
                <a:gd name="T2" fmla="*/ 3117 w 3238"/>
                <a:gd name="T3" fmla="*/ 124 h 3619"/>
                <a:gd name="T4" fmla="*/ 3150 w 3238"/>
                <a:gd name="T5" fmla="*/ 251 h 3619"/>
                <a:gd name="T6" fmla="*/ 3178 w 3238"/>
                <a:gd name="T7" fmla="*/ 376 h 3619"/>
                <a:gd name="T8" fmla="*/ 3200 w 3238"/>
                <a:gd name="T9" fmla="*/ 505 h 3619"/>
                <a:gd name="T10" fmla="*/ 3217 w 3238"/>
                <a:gd name="T11" fmla="*/ 631 h 3619"/>
                <a:gd name="T12" fmla="*/ 3228 w 3238"/>
                <a:gd name="T13" fmla="*/ 758 h 3619"/>
                <a:gd name="T14" fmla="*/ 3236 w 3238"/>
                <a:gd name="T15" fmla="*/ 885 h 3619"/>
                <a:gd name="T16" fmla="*/ 3238 w 3238"/>
                <a:gd name="T17" fmla="*/ 1012 h 3619"/>
                <a:gd name="T18" fmla="*/ 3236 w 3238"/>
                <a:gd name="T19" fmla="*/ 1138 h 3619"/>
                <a:gd name="T20" fmla="*/ 3226 w 3238"/>
                <a:gd name="T21" fmla="*/ 1263 h 3619"/>
                <a:gd name="T22" fmla="*/ 3215 w 3238"/>
                <a:gd name="T23" fmla="*/ 1388 h 3619"/>
                <a:gd name="T24" fmla="*/ 3198 w 3238"/>
                <a:gd name="T25" fmla="*/ 1513 h 3619"/>
                <a:gd name="T26" fmla="*/ 3175 w 3238"/>
                <a:gd name="T27" fmla="*/ 1637 h 3619"/>
                <a:gd name="T28" fmla="*/ 3148 w 3238"/>
                <a:gd name="T29" fmla="*/ 1758 h 3619"/>
                <a:gd name="T30" fmla="*/ 3115 w 3238"/>
                <a:gd name="T31" fmla="*/ 1879 h 3619"/>
                <a:gd name="T32" fmla="*/ 3079 w 3238"/>
                <a:gd name="T33" fmla="*/ 2000 h 3619"/>
                <a:gd name="T34" fmla="*/ 3038 w 3238"/>
                <a:gd name="T35" fmla="*/ 2118 h 3619"/>
                <a:gd name="T36" fmla="*/ 2992 w 3238"/>
                <a:gd name="T37" fmla="*/ 2235 h 3619"/>
                <a:gd name="T38" fmla="*/ 2942 w 3238"/>
                <a:gd name="T39" fmla="*/ 2350 h 3619"/>
                <a:gd name="T40" fmla="*/ 2888 w 3238"/>
                <a:gd name="T41" fmla="*/ 2463 h 3619"/>
                <a:gd name="T42" fmla="*/ 2829 w 3238"/>
                <a:gd name="T43" fmla="*/ 2575 h 3619"/>
                <a:gd name="T44" fmla="*/ 2766 w 3238"/>
                <a:gd name="T45" fmla="*/ 2682 h 3619"/>
                <a:gd name="T46" fmla="*/ 2698 w 3238"/>
                <a:gd name="T47" fmla="*/ 2790 h 3619"/>
                <a:gd name="T48" fmla="*/ 2627 w 3238"/>
                <a:gd name="T49" fmla="*/ 2893 h 3619"/>
                <a:gd name="T50" fmla="*/ 2550 w 3238"/>
                <a:gd name="T51" fmla="*/ 2995 h 3619"/>
                <a:gd name="T52" fmla="*/ 2470 w 3238"/>
                <a:gd name="T53" fmla="*/ 3093 h 3619"/>
                <a:gd name="T54" fmla="*/ 2385 w 3238"/>
                <a:gd name="T55" fmla="*/ 3189 h 3619"/>
                <a:gd name="T56" fmla="*/ 2297 w 3238"/>
                <a:gd name="T57" fmla="*/ 3281 h 3619"/>
                <a:gd name="T58" fmla="*/ 2205 w 3238"/>
                <a:gd name="T59" fmla="*/ 3371 h 3619"/>
                <a:gd name="T60" fmla="*/ 2109 w 3238"/>
                <a:gd name="T61" fmla="*/ 3458 h 3619"/>
                <a:gd name="T62" fmla="*/ 2007 w 3238"/>
                <a:gd name="T63" fmla="*/ 3540 h 3619"/>
                <a:gd name="T64" fmla="*/ 1903 w 3238"/>
                <a:gd name="T65" fmla="*/ 3619 h 3619"/>
                <a:gd name="T66" fmla="*/ 0 w 3238"/>
                <a:gd name="T67" fmla="*/ 1000 h 3619"/>
                <a:gd name="T68" fmla="*/ 3079 w 3238"/>
                <a:gd name="T69" fmla="*/ 0 h 3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38" h="3619">
                  <a:moveTo>
                    <a:pt x="3079" y="0"/>
                  </a:moveTo>
                  <a:lnTo>
                    <a:pt x="3117" y="124"/>
                  </a:lnTo>
                  <a:lnTo>
                    <a:pt x="3150" y="251"/>
                  </a:lnTo>
                  <a:lnTo>
                    <a:pt x="3178" y="376"/>
                  </a:lnTo>
                  <a:lnTo>
                    <a:pt x="3200" y="505"/>
                  </a:lnTo>
                  <a:lnTo>
                    <a:pt x="3217" y="631"/>
                  </a:lnTo>
                  <a:lnTo>
                    <a:pt x="3228" y="758"/>
                  </a:lnTo>
                  <a:lnTo>
                    <a:pt x="3236" y="885"/>
                  </a:lnTo>
                  <a:lnTo>
                    <a:pt x="3238" y="1012"/>
                  </a:lnTo>
                  <a:lnTo>
                    <a:pt x="3236" y="1138"/>
                  </a:lnTo>
                  <a:lnTo>
                    <a:pt x="3226" y="1263"/>
                  </a:lnTo>
                  <a:lnTo>
                    <a:pt x="3215" y="1388"/>
                  </a:lnTo>
                  <a:lnTo>
                    <a:pt x="3198" y="1513"/>
                  </a:lnTo>
                  <a:lnTo>
                    <a:pt x="3175" y="1637"/>
                  </a:lnTo>
                  <a:lnTo>
                    <a:pt x="3148" y="1758"/>
                  </a:lnTo>
                  <a:lnTo>
                    <a:pt x="3115" y="1879"/>
                  </a:lnTo>
                  <a:lnTo>
                    <a:pt x="3079" y="2000"/>
                  </a:lnTo>
                  <a:lnTo>
                    <a:pt x="3038" y="2118"/>
                  </a:lnTo>
                  <a:lnTo>
                    <a:pt x="2992" y="2235"/>
                  </a:lnTo>
                  <a:lnTo>
                    <a:pt x="2942" y="2350"/>
                  </a:lnTo>
                  <a:lnTo>
                    <a:pt x="2888" y="2463"/>
                  </a:lnTo>
                  <a:lnTo>
                    <a:pt x="2829" y="2575"/>
                  </a:lnTo>
                  <a:lnTo>
                    <a:pt x="2766" y="2682"/>
                  </a:lnTo>
                  <a:lnTo>
                    <a:pt x="2698" y="2790"/>
                  </a:lnTo>
                  <a:lnTo>
                    <a:pt x="2627" y="2893"/>
                  </a:lnTo>
                  <a:lnTo>
                    <a:pt x="2550" y="2995"/>
                  </a:lnTo>
                  <a:lnTo>
                    <a:pt x="2470" y="3093"/>
                  </a:lnTo>
                  <a:lnTo>
                    <a:pt x="2385" y="3189"/>
                  </a:lnTo>
                  <a:lnTo>
                    <a:pt x="2297" y="3281"/>
                  </a:lnTo>
                  <a:lnTo>
                    <a:pt x="2205" y="3371"/>
                  </a:lnTo>
                  <a:lnTo>
                    <a:pt x="2109" y="3458"/>
                  </a:lnTo>
                  <a:lnTo>
                    <a:pt x="2007" y="3540"/>
                  </a:lnTo>
                  <a:lnTo>
                    <a:pt x="1903" y="3619"/>
                  </a:lnTo>
                  <a:lnTo>
                    <a:pt x="0" y="1000"/>
                  </a:lnTo>
                  <a:lnTo>
                    <a:pt x="3079" y="0"/>
                  </a:lnTo>
                  <a:close/>
                </a:path>
              </a:pathLst>
            </a:custGeom>
            <a:gradFill>
              <a:gsLst>
                <a:gs pos="0">
                  <a:srgbClr val="0CB100"/>
                </a:gs>
                <a:gs pos="46821">
                  <a:srgbClr val="67CE02"/>
                </a:gs>
                <a:gs pos="99075">
                  <a:srgbClr val="C3EA03"/>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099" name="Google Shape;47;p1">
              <a:extLst>
                <a:ext uri="{FF2B5EF4-FFF2-40B4-BE49-F238E27FC236}">
                  <a16:creationId xmlns:a16="http://schemas.microsoft.com/office/drawing/2014/main" id="{1668ADCB-36E7-42A4-950B-716D1393093E}"/>
                </a:ext>
              </a:extLst>
            </p:cNvPr>
            <p:cNvSpPr txBox="1">
              <a:spLocks noChangeArrowheads="1"/>
            </p:cNvSpPr>
            <p:nvPr/>
          </p:nvSpPr>
          <p:spPr bwMode="auto">
            <a:xfrm>
              <a:off x="6327370" y="3176216"/>
              <a:ext cx="799279" cy="279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PLC / PLTs</a:t>
              </a:r>
              <a:r>
                <a:rPr kumimoji="0" lang="en-US"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    </a:t>
              </a:r>
            </a:p>
          </p:txBody>
        </p:sp>
        <p:sp>
          <p:nvSpPr>
            <p:cNvPr id="99" name="Freeform 9">
              <a:extLst>
                <a:ext uri="{FF2B5EF4-FFF2-40B4-BE49-F238E27FC236}">
                  <a16:creationId xmlns:a16="http://schemas.microsoft.com/office/drawing/2014/main" id="{1689482F-0C38-464B-9460-F8AAD5B7197B}"/>
                </a:ext>
              </a:extLst>
            </p:cNvPr>
            <p:cNvSpPr>
              <a:spLocks/>
            </p:cNvSpPr>
            <p:nvPr/>
          </p:nvSpPr>
          <p:spPr bwMode="auto">
            <a:xfrm rot="573293">
              <a:off x="5252038" y="3854490"/>
              <a:ext cx="1488539" cy="1281090"/>
            </a:xfrm>
            <a:custGeom>
              <a:avLst/>
              <a:gdLst>
                <a:gd name="T0" fmla="*/ 3806 w 3806"/>
                <a:gd name="T1" fmla="*/ 2619 h 3237"/>
                <a:gd name="T2" fmla="*/ 3699 w 3806"/>
                <a:gd name="T3" fmla="*/ 2694 h 3237"/>
                <a:gd name="T4" fmla="*/ 3589 w 3806"/>
                <a:gd name="T5" fmla="*/ 2763 h 3237"/>
                <a:gd name="T6" fmla="*/ 3476 w 3806"/>
                <a:gd name="T7" fmla="*/ 2828 h 3237"/>
                <a:gd name="T8" fmla="*/ 3363 w 3806"/>
                <a:gd name="T9" fmla="*/ 2890 h 3237"/>
                <a:gd name="T10" fmla="*/ 3247 w 3806"/>
                <a:gd name="T11" fmla="*/ 2945 h 3237"/>
                <a:gd name="T12" fmla="*/ 3130 w 3806"/>
                <a:gd name="T13" fmla="*/ 2995 h 3237"/>
                <a:gd name="T14" fmla="*/ 3011 w 3806"/>
                <a:gd name="T15" fmla="*/ 3041 h 3237"/>
                <a:gd name="T16" fmla="*/ 2892 w 3806"/>
                <a:gd name="T17" fmla="*/ 3082 h 3237"/>
                <a:gd name="T18" fmla="*/ 2771 w 3806"/>
                <a:gd name="T19" fmla="*/ 3118 h 3237"/>
                <a:gd name="T20" fmla="*/ 2648 w 3806"/>
                <a:gd name="T21" fmla="*/ 3149 h 3237"/>
                <a:gd name="T22" fmla="*/ 2525 w 3806"/>
                <a:gd name="T23" fmla="*/ 3176 h 3237"/>
                <a:gd name="T24" fmla="*/ 2402 w 3806"/>
                <a:gd name="T25" fmla="*/ 3199 h 3237"/>
                <a:gd name="T26" fmla="*/ 2277 w 3806"/>
                <a:gd name="T27" fmla="*/ 3214 h 3237"/>
                <a:gd name="T28" fmla="*/ 2153 w 3806"/>
                <a:gd name="T29" fmla="*/ 3228 h 3237"/>
                <a:gd name="T30" fmla="*/ 2028 w 3806"/>
                <a:gd name="T31" fmla="*/ 3234 h 3237"/>
                <a:gd name="T32" fmla="*/ 1903 w 3806"/>
                <a:gd name="T33" fmla="*/ 3237 h 3237"/>
                <a:gd name="T34" fmla="*/ 1776 w 3806"/>
                <a:gd name="T35" fmla="*/ 3234 h 3237"/>
                <a:gd name="T36" fmla="*/ 1651 w 3806"/>
                <a:gd name="T37" fmla="*/ 3228 h 3237"/>
                <a:gd name="T38" fmla="*/ 1527 w 3806"/>
                <a:gd name="T39" fmla="*/ 3214 h 3237"/>
                <a:gd name="T40" fmla="*/ 1404 w 3806"/>
                <a:gd name="T41" fmla="*/ 3199 h 3237"/>
                <a:gd name="T42" fmla="*/ 1279 w 3806"/>
                <a:gd name="T43" fmla="*/ 3176 h 3237"/>
                <a:gd name="T44" fmla="*/ 1156 w 3806"/>
                <a:gd name="T45" fmla="*/ 3149 h 3237"/>
                <a:gd name="T46" fmla="*/ 1035 w 3806"/>
                <a:gd name="T47" fmla="*/ 3118 h 3237"/>
                <a:gd name="T48" fmla="*/ 914 w 3806"/>
                <a:gd name="T49" fmla="*/ 3082 h 3237"/>
                <a:gd name="T50" fmla="*/ 793 w 3806"/>
                <a:gd name="T51" fmla="*/ 3041 h 3237"/>
                <a:gd name="T52" fmla="*/ 674 w 3806"/>
                <a:gd name="T53" fmla="*/ 2995 h 3237"/>
                <a:gd name="T54" fmla="*/ 557 w 3806"/>
                <a:gd name="T55" fmla="*/ 2945 h 3237"/>
                <a:gd name="T56" fmla="*/ 441 w 3806"/>
                <a:gd name="T57" fmla="*/ 2890 h 3237"/>
                <a:gd name="T58" fmla="*/ 328 w 3806"/>
                <a:gd name="T59" fmla="*/ 2828 h 3237"/>
                <a:gd name="T60" fmla="*/ 217 w 3806"/>
                <a:gd name="T61" fmla="*/ 2763 h 3237"/>
                <a:gd name="T62" fmla="*/ 107 w 3806"/>
                <a:gd name="T63" fmla="*/ 2694 h 3237"/>
                <a:gd name="T64" fmla="*/ 0 w 3806"/>
                <a:gd name="T65" fmla="*/ 2619 h 3237"/>
                <a:gd name="T66" fmla="*/ 1903 w 3806"/>
                <a:gd name="T67" fmla="*/ 0 h 3237"/>
                <a:gd name="T68" fmla="*/ 3806 w 3806"/>
                <a:gd name="T69" fmla="*/ 2619 h 3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806" h="3237">
                  <a:moveTo>
                    <a:pt x="3806" y="2619"/>
                  </a:moveTo>
                  <a:lnTo>
                    <a:pt x="3699" y="2694"/>
                  </a:lnTo>
                  <a:lnTo>
                    <a:pt x="3589" y="2763"/>
                  </a:lnTo>
                  <a:lnTo>
                    <a:pt x="3476" y="2828"/>
                  </a:lnTo>
                  <a:lnTo>
                    <a:pt x="3363" y="2890"/>
                  </a:lnTo>
                  <a:lnTo>
                    <a:pt x="3247" y="2945"/>
                  </a:lnTo>
                  <a:lnTo>
                    <a:pt x="3130" y="2995"/>
                  </a:lnTo>
                  <a:lnTo>
                    <a:pt x="3011" y="3041"/>
                  </a:lnTo>
                  <a:lnTo>
                    <a:pt x="2892" y="3082"/>
                  </a:lnTo>
                  <a:lnTo>
                    <a:pt x="2771" y="3118"/>
                  </a:lnTo>
                  <a:lnTo>
                    <a:pt x="2648" y="3149"/>
                  </a:lnTo>
                  <a:lnTo>
                    <a:pt x="2525" y="3176"/>
                  </a:lnTo>
                  <a:lnTo>
                    <a:pt x="2402" y="3199"/>
                  </a:lnTo>
                  <a:lnTo>
                    <a:pt x="2277" y="3214"/>
                  </a:lnTo>
                  <a:lnTo>
                    <a:pt x="2153" y="3228"/>
                  </a:lnTo>
                  <a:lnTo>
                    <a:pt x="2028" y="3234"/>
                  </a:lnTo>
                  <a:lnTo>
                    <a:pt x="1903" y="3237"/>
                  </a:lnTo>
                  <a:lnTo>
                    <a:pt x="1776" y="3234"/>
                  </a:lnTo>
                  <a:lnTo>
                    <a:pt x="1651" y="3228"/>
                  </a:lnTo>
                  <a:lnTo>
                    <a:pt x="1527" y="3214"/>
                  </a:lnTo>
                  <a:lnTo>
                    <a:pt x="1404" y="3199"/>
                  </a:lnTo>
                  <a:lnTo>
                    <a:pt x="1279" y="3176"/>
                  </a:lnTo>
                  <a:lnTo>
                    <a:pt x="1156" y="3149"/>
                  </a:lnTo>
                  <a:lnTo>
                    <a:pt x="1035" y="3118"/>
                  </a:lnTo>
                  <a:lnTo>
                    <a:pt x="914" y="3082"/>
                  </a:lnTo>
                  <a:lnTo>
                    <a:pt x="793" y="3041"/>
                  </a:lnTo>
                  <a:lnTo>
                    <a:pt x="674" y="2995"/>
                  </a:lnTo>
                  <a:lnTo>
                    <a:pt x="557" y="2945"/>
                  </a:lnTo>
                  <a:lnTo>
                    <a:pt x="441" y="2890"/>
                  </a:lnTo>
                  <a:lnTo>
                    <a:pt x="328" y="2828"/>
                  </a:lnTo>
                  <a:lnTo>
                    <a:pt x="217" y="2763"/>
                  </a:lnTo>
                  <a:lnTo>
                    <a:pt x="107" y="2694"/>
                  </a:lnTo>
                  <a:lnTo>
                    <a:pt x="0" y="2619"/>
                  </a:lnTo>
                  <a:lnTo>
                    <a:pt x="1903" y="0"/>
                  </a:lnTo>
                  <a:lnTo>
                    <a:pt x="3806" y="2619"/>
                  </a:lnTo>
                  <a:close/>
                </a:path>
              </a:pathLst>
            </a:custGeom>
            <a:gradFill>
              <a:gsLst>
                <a:gs pos="2485">
                  <a:srgbClr val="4FACFE"/>
                </a:gs>
                <a:gs pos="58102">
                  <a:srgbClr val="28CFFE"/>
                </a:gs>
                <a:gs pos="100000">
                  <a:srgbClr val="00F2FE"/>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3101" name="Google Shape;47;p1">
              <a:extLst>
                <a:ext uri="{FF2B5EF4-FFF2-40B4-BE49-F238E27FC236}">
                  <a16:creationId xmlns:a16="http://schemas.microsoft.com/office/drawing/2014/main" id="{17A6D316-C9B2-421F-B0DA-55DD0267F0D6}"/>
                </a:ext>
              </a:extLst>
            </p:cNvPr>
            <p:cNvSpPr txBox="1">
              <a:spLocks noChangeArrowheads="1"/>
            </p:cNvSpPr>
            <p:nvPr/>
          </p:nvSpPr>
          <p:spPr bwMode="auto">
            <a:xfrm>
              <a:off x="6412879" y="4190490"/>
              <a:ext cx="876321" cy="279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Moderation</a:t>
              </a:r>
              <a:r>
                <a:rPr kumimoji="0" lang="en-US"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     </a:t>
              </a:r>
            </a:p>
          </p:txBody>
        </p:sp>
        <p:sp>
          <p:nvSpPr>
            <p:cNvPr id="3102" name="Google Shape;47;p1">
              <a:extLst>
                <a:ext uri="{FF2B5EF4-FFF2-40B4-BE49-F238E27FC236}">
                  <a16:creationId xmlns:a16="http://schemas.microsoft.com/office/drawing/2014/main" id="{5D122E54-9D75-4E46-BF42-8FCE497F7865}"/>
                </a:ext>
              </a:extLst>
            </p:cNvPr>
            <p:cNvSpPr txBox="1">
              <a:spLocks noChangeArrowheads="1"/>
            </p:cNvSpPr>
            <p:nvPr/>
          </p:nvSpPr>
          <p:spPr bwMode="auto">
            <a:xfrm>
              <a:off x="5544296" y="4649193"/>
              <a:ext cx="855559" cy="460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Signature Practices</a:t>
              </a:r>
              <a:r>
                <a:rPr kumimoji="0" lang="en-US" altLang="en-US" sz="1100" b="1" i="0" u="none" strike="noStrike" kern="1200" cap="none" spc="0" normalizeH="0" baseline="0" noProof="0">
                  <a:ln>
                    <a:noFill/>
                  </a:ln>
                  <a:solidFill>
                    <a:srgbClr val="000000"/>
                  </a:solidFill>
                  <a:effectLst/>
                  <a:uLnTx/>
                  <a:uFillTx/>
                  <a:latin typeface="Avenir Next Regular"/>
                  <a:ea typeface="Avenir Next Regular"/>
                  <a:cs typeface="Avenir Next Regular"/>
                  <a:sym typeface="Avenir Next Regular"/>
                </a:rPr>
                <a:t>    </a:t>
              </a:r>
            </a:p>
          </p:txBody>
        </p:sp>
        <p:sp>
          <p:nvSpPr>
            <p:cNvPr id="102" name="Freeform 11">
              <a:extLst>
                <a:ext uri="{FF2B5EF4-FFF2-40B4-BE49-F238E27FC236}">
                  <a16:creationId xmlns:a16="http://schemas.microsoft.com/office/drawing/2014/main" id="{17C4A369-D92E-4919-ABF1-EF958E718612}"/>
                </a:ext>
              </a:extLst>
            </p:cNvPr>
            <p:cNvSpPr>
              <a:spLocks/>
            </p:cNvSpPr>
            <p:nvPr/>
          </p:nvSpPr>
          <p:spPr bwMode="auto">
            <a:xfrm rot="573293">
              <a:off x="4791542" y="3358365"/>
              <a:ext cx="1265938" cy="1432307"/>
            </a:xfrm>
            <a:custGeom>
              <a:avLst/>
              <a:gdLst>
                <a:gd name="T0" fmla="*/ 1337 w 3240"/>
                <a:gd name="T1" fmla="*/ 3619 h 3619"/>
                <a:gd name="T2" fmla="*/ 1231 w 3240"/>
                <a:gd name="T3" fmla="*/ 3540 h 3619"/>
                <a:gd name="T4" fmla="*/ 1131 w 3240"/>
                <a:gd name="T5" fmla="*/ 3456 h 3619"/>
                <a:gd name="T6" fmla="*/ 1035 w 3240"/>
                <a:gd name="T7" fmla="*/ 3371 h 3619"/>
                <a:gd name="T8" fmla="*/ 941 w 3240"/>
                <a:gd name="T9" fmla="*/ 3281 h 3619"/>
                <a:gd name="T10" fmla="*/ 853 w 3240"/>
                <a:gd name="T11" fmla="*/ 3189 h 3619"/>
                <a:gd name="T12" fmla="*/ 768 w 3240"/>
                <a:gd name="T13" fmla="*/ 3093 h 3619"/>
                <a:gd name="T14" fmla="*/ 688 w 3240"/>
                <a:gd name="T15" fmla="*/ 2993 h 3619"/>
                <a:gd name="T16" fmla="*/ 613 w 3240"/>
                <a:gd name="T17" fmla="*/ 2893 h 3619"/>
                <a:gd name="T18" fmla="*/ 540 w 3240"/>
                <a:gd name="T19" fmla="*/ 2790 h 3619"/>
                <a:gd name="T20" fmla="*/ 473 w 3240"/>
                <a:gd name="T21" fmla="*/ 2682 h 3619"/>
                <a:gd name="T22" fmla="*/ 409 w 3240"/>
                <a:gd name="T23" fmla="*/ 2575 h 3619"/>
                <a:gd name="T24" fmla="*/ 352 w 3240"/>
                <a:gd name="T25" fmla="*/ 2463 h 3619"/>
                <a:gd name="T26" fmla="*/ 296 w 3240"/>
                <a:gd name="T27" fmla="*/ 2350 h 3619"/>
                <a:gd name="T28" fmla="*/ 246 w 3240"/>
                <a:gd name="T29" fmla="*/ 2235 h 3619"/>
                <a:gd name="T30" fmla="*/ 200 w 3240"/>
                <a:gd name="T31" fmla="*/ 2118 h 3619"/>
                <a:gd name="T32" fmla="*/ 160 w 3240"/>
                <a:gd name="T33" fmla="*/ 2000 h 3619"/>
                <a:gd name="T34" fmla="*/ 123 w 3240"/>
                <a:gd name="T35" fmla="*/ 1879 h 3619"/>
                <a:gd name="T36" fmla="*/ 92 w 3240"/>
                <a:gd name="T37" fmla="*/ 1758 h 3619"/>
                <a:gd name="T38" fmla="*/ 63 w 3240"/>
                <a:gd name="T39" fmla="*/ 1636 h 3619"/>
                <a:gd name="T40" fmla="*/ 42 w 3240"/>
                <a:gd name="T41" fmla="*/ 1513 h 3619"/>
                <a:gd name="T42" fmla="*/ 25 w 3240"/>
                <a:gd name="T43" fmla="*/ 1388 h 3619"/>
                <a:gd name="T44" fmla="*/ 12 w 3240"/>
                <a:gd name="T45" fmla="*/ 1263 h 3619"/>
                <a:gd name="T46" fmla="*/ 4 w 3240"/>
                <a:gd name="T47" fmla="*/ 1138 h 3619"/>
                <a:gd name="T48" fmla="*/ 0 w 3240"/>
                <a:gd name="T49" fmla="*/ 1012 h 3619"/>
                <a:gd name="T50" fmla="*/ 2 w 3240"/>
                <a:gd name="T51" fmla="*/ 885 h 3619"/>
                <a:gd name="T52" fmla="*/ 10 w 3240"/>
                <a:gd name="T53" fmla="*/ 758 h 3619"/>
                <a:gd name="T54" fmla="*/ 21 w 3240"/>
                <a:gd name="T55" fmla="*/ 631 h 3619"/>
                <a:gd name="T56" fmla="*/ 39 w 3240"/>
                <a:gd name="T57" fmla="*/ 503 h 3619"/>
                <a:gd name="T58" fmla="*/ 62 w 3240"/>
                <a:gd name="T59" fmla="*/ 376 h 3619"/>
                <a:gd name="T60" fmla="*/ 88 w 3240"/>
                <a:gd name="T61" fmla="*/ 251 h 3619"/>
                <a:gd name="T62" fmla="*/ 121 w 3240"/>
                <a:gd name="T63" fmla="*/ 124 h 3619"/>
                <a:gd name="T64" fmla="*/ 160 w 3240"/>
                <a:gd name="T65" fmla="*/ 0 h 3619"/>
                <a:gd name="T66" fmla="*/ 3240 w 3240"/>
                <a:gd name="T67" fmla="*/ 1000 h 3619"/>
                <a:gd name="T68" fmla="*/ 1337 w 3240"/>
                <a:gd name="T69" fmla="*/ 3619 h 3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240" h="3619">
                  <a:moveTo>
                    <a:pt x="1337" y="3619"/>
                  </a:moveTo>
                  <a:lnTo>
                    <a:pt x="1231" y="3540"/>
                  </a:lnTo>
                  <a:lnTo>
                    <a:pt x="1131" y="3456"/>
                  </a:lnTo>
                  <a:lnTo>
                    <a:pt x="1035" y="3371"/>
                  </a:lnTo>
                  <a:lnTo>
                    <a:pt x="941" y="3281"/>
                  </a:lnTo>
                  <a:lnTo>
                    <a:pt x="853" y="3189"/>
                  </a:lnTo>
                  <a:lnTo>
                    <a:pt x="768" y="3093"/>
                  </a:lnTo>
                  <a:lnTo>
                    <a:pt x="688" y="2993"/>
                  </a:lnTo>
                  <a:lnTo>
                    <a:pt x="613" y="2893"/>
                  </a:lnTo>
                  <a:lnTo>
                    <a:pt x="540" y="2790"/>
                  </a:lnTo>
                  <a:lnTo>
                    <a:pt x="473" y="2682"/>
                  </a:lnTo>
                  <a:lnTo>
                    <a:pt x="409" y="2575"/>
                  </a:lnTo>
                  <a:lnTo>
                    <a:pt x="352" y="2463"/>
                  </a:lnTo>
                  <a:lnTo>
                    <a:pt x="296" y="2350"/>
                  </a:lnTo>
                  <a:lnTo>
                    <a:pt x="246" y="2235"/>
                  </a:lnTo>
                  <a:lnTo>
                    <a:pt x="200" y="2118"/>
                  </a:lnTo>
                  <a:lnTo>
                    <a:pt x="160" y="2000"/>
                  </a:lnTo>
                  <a:lnTo>
                    <a:pt x="123" y="1879"/>
                  </a:lnTo>
                  <a:lnTo>
                    <a:pt x="92" y="1758"/>
                  </a:lnTo>
                  <a:lnTo>
                    <a:pt x="63" y="1636"/>
                  </a:lnTo>
                  <a:lnTo>
                    <a:pt x="42" y="1513"/>
                  </a:lnTo>
                  <a:lnTo>
                    <a:pt x="25" y="1388"/>
                  </a:lnTo>
                  <a:lnTo>
                    <a:pt x="12" y="1263"/>
                  </a:lnTo>
                  <a:lnTo>
                    <a:pt x="4" y="1138"/>
                  </a:lnTo>
                  <a:lnTo>
                    <a:pt x="0" y="1012"/>
                  </a:lnTo>
                  <a:lnTo>
                    <a:pt x="2" y="885"/>
                  </a:lnTo>
                  <a:lnTo>
                    <a:pt x="10" y="758"/>
                  </a:lnTo>
                  <a:lnTo>
                    <a:pt x="21" y="631"/>
                  </a:lnTo>
                  <a:lnTo>
                    <a:pt x="39" y="503"/>
                  </a:lnTo>
                  <a:lnTo>
                    <a:pt x="62" y="376"/>
                  </a:lnTo>
                  <a:lnTo>
                    <a:pt x="88" y="251"/>
                  </a:lnTo>
                  <a:lnTo>
                    <a:pt x="121" y="124"/>
                  </a:lnTo>
                  <a:lnTo>
                    <a:pt x="160" y="0"/>
                  </a:lnTo>
                  <a:lnTo>
                    <a:pt x="3240" y="1000"/>
                  </a:lnTo>
                  <a:lnTo>
                    <a:pt x="1337" y="3619"/>
                  </a:lnTo>
                  <a:close/>
                </a:path>
              </a:pathLst>
            </a:custGeom>
            <a:gradFill>
              <a:gsLst>
                <a:gs pos="0">
                  <a:srgbClr val="F000C6"/>
                </a:gs>
                <a:gs pos="46532">
                  <a:srgbClr val="B800C4"/>
                </a:gs>
                <a:gs pos="100000">
                  <a:srgbClr val="8000C2"/>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103" name="Google Shape;47;p1">
              <a:extLst>
                <a:ext uri="{FF2B5EF4-FFF2-40B4-BE49-F238E27FC236}">
                  <a16:creationId xmlns:a16="http://schemas.microsoft.com/office/drawing/2014/main" id="{B00F9980-4123-4D41-8F2E-67398F54963D}"/>
                </a:ext>
              </a:extLst>
            </p:cNvPr>
            <p:cNvSpPr txBox="1"/>
            <p:nvPr/>
          </p:nvSpPr>
          <p:spPr>
            <a:xfrm>
              <a:off x="4874806" y="3761042"/>
              <a:ext cx="824134" cy="625253"/>
            </a:xfrm>
            <a:prstGeom prst="rect">
              <a:avLst/>
            </a:prstGeom>
            <a:noFill/>
            <a:ln w="12700" cap="flat">
              <a:noFill/>
              <a:miter lim="400000"/>
            </a:ln>
            <a:effectLst/>
            <a:extLst>
              <a:ext uri="{C572A759-6A51-4108-AA02-DFA0A04FC94B}"/>
            </a:extLst>
          </p:spPr>
          <p:txBody>
            <a:bodyPr lIns="45699" tIns="45699" rIns="45699" bIns="45699">
              <a:spAutoFit/>
            </a:bodyPr>
            <a:lstStyle>
              <a:lvl1pPr algn="ctr">
                <a:defRPr sz="2000">
                  <a:solidFill>
                    <a:srgbClr val="FFFFFF"/>
                  </a:solidFill>
                  <a:latin typeface="Avenir Next Regular"/>
                  <a:ea typeface="Avenir Next Regular"/>
                  <a:cs typeface="Avenir Next Regular"/>
                  <a:sym typeface="Avenir Next Regula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AU" sz="1050" b="1" i="0" u="none" strike="noStrike" kern="1200" cap="none" spc="0" normalizeH="0" baseline="0" noProof="0" dirty="0">
                  <a:ln>
                    <a:noFill/>
                  </a:ln>
                  <a:solidFill>
                    <a:prstClr val="black"/>
                  </a:solidFill>
                  <a:effectLst/>
                  <a:uLnTx/>
                  <a:uFillTx/>
                  <a:latin typeface="Avenir Next Regular"/>
                  <a:sym typeface="Avenir Next Regular"/>
                </a:rPr>
                <a:t>Evidence </a:t>
              </a:r>
              <a:r>
                <a:rPr kumimoji="0" lang="en-AU" sz="1100" b="1" i="0" u="none" strike="noStrike" kern="1200" cap="none" spc="0" normalizeH="0" baseline="0" noProof="0" dirty="0">
                  <a:ln>
                    <a:noFill/>
                  </a:ln>
                  <a:solidFill>
                    <a:prstClr val="black"/>
                  </a:solidFill>
                  <a:effectLst/>
                  <a:uLnTx/>
                  <a:uFillTx/>
                  <a:latin typeface="Avenir Next Regular"/>
                  <a:sym typeface="Avenir Next Regular"/>
                </a:rPr>
                <a:t>Based</a:t>
              </a:r>
              <a:r>
                <a:rPr kumimoji="0" lang="en-AU" sz="1050" b="1" i="0" u="none" strike="noStrike" kern="1200" cap="none" spc="0" normalizeH="0" baseline="0" noProof="0" dirty="0">
                  <a:ln>
                    <a:noFill/>
                  </a:ln>
                  <a:solidFill>
                    <a:prstClr val="black"/>
                  </a:solidFill>
                  <a:effectLst/>
                  <a:uLnTx/>
                  <a:uFillTx/>
                  <a:latin typeface="Avenir Next Regular"/>
                  <a:sym typeface="Avenir Next Regular"/>
                </a:rPr>
                <a:t> Pedagogies</a:t>
              </a:r>
              <a:r>
                <a:rPr kumimoji="0" sz="1050" b="1" i="0" u="none" strike="noStrike" kern="1200" cap="none" spc="0" normalizeH="0" baseline="0" noProof="0" dirty="0">
                  <a:ln>
                    <a:noFill/>
                  </a:ln>
                  <a:solidFill>
                    <a:prstClr val="black"/>
                  </a:solidFill>
                  <a:effectLst/>
                  <a:uLnTx/>
                  <a:uFillTx/>
                  <a:latin typeface="Avenir Next Regular"/>
                  <a:sym typeface="Avenir Next Regular"/>
                </a:rPr>
                <a:t>    </a:t>
              </a:r>
            </a:p>
          </p:txBody>
        </p:sp>
        <p:grpSp>
          <p:nvGrpSpPr>
            <p:cNvPr id="3105" name="Group 103">
              <a:extLst>
                <a:ext uri="{FF2B5EF4-FFF2-40B4-BE49-F238E27FC236}">
                  <a16:creationId xmlns:a16="http://schemas.microsoft.com/office/drawing/2014/main" id="{C469BC99-3027-405B-8CB4-410474905F9A}"/>
                </a:ext>
              </a:extLst>
            </p:cNvPr>
            <p:cNvGrpSpPr>
              <a:grpSpLocks/>
            </p:cNvGrpSpPr>
            <p:nvPr/>
          </p:nvGrpSpPr>
          <p:grpSpPr bwMode="auto">
            <a:xfrm>
              <a:off x="5505089" y="3338719"/>
              <a:ext cx="1157086" cy="1060347"/>
              <a:chOff x="5505089" y="3338719"/>
              <a:chExt cx="1157086" cy="1060347"/>
            </a:xfrm>
          </p:grpSpPr>
          <p:sp>
            <p:nvSpPr>
              <p:cNvPr id="105" name="Oval 104">
                <a:extLst>
                  <a:ext uri="{FF2B5EF4-FFF2-40B4-BE49-F238E27FC236}">
                    <a16:creationId xmlns:a16="http://schemas.microsoft.com/office/drawing/2014/main" id="{D12B6763-AC0C-4D17-9C2A-39DFD866CDC9}"/>
                  </a:ext>
                </a:extLst>
              </p:cNvPr>
              <p:cNvSpPr/>
              <p:nvPr/>
            </p:nvSpPr>
            <p:spPr>
              <a:xfrm>
                <a:off x="5564699" y="3337976"/>
                <a:ext cx="1060329" cy="10619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107" name="TextBox 105">
                <a:extLst>
                  <a:ext uri="{FF2B5EF4-FFF2-40B4-BE49-F238E27FC236}">
                    <a16:creationId xmlns:a16="http://schemas.microsoft.com/office/drawing/2014/main" id="{F3F55B62-D2B0-43C1-A063-2E7CC63A6DD9}"/>
                  </a:ext>
                </a:extLst>
              </p:cNvPr>
              <p:cNvSpPr txBox="1">
                <a:spLocks noChangeArrowheads="1"/>
              </p:cNvSpPr>
              <p:nvPr/>
            </p:nvSpPr>
            <p:spPr bwMode="auto">
              <a:xfrm>
                <a:off x="5505089" y="3637532"/>
                <a:ext cx="1157086" cy="4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19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Students</a:t>
                </a:r>
                <a:r>
                  <a:rPr kumimoji="0" lang="en-AU" altLang="en-US" sz="20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 </a:t>
                </a:r>
              </a:p>
            </p:txBody>
          </p:sp>
        </p:grpSp>
      </p:grpSp>
      <p:pic>
        <p:nvPicPr>
          <p:cNvPr id="81" name="Picture 80">
            <a:extLst>
              <a:ext uri="{FF2B5EF4-FFF2-40B4-BE49-F238E27FC236}">
                <a16:creationId xmlns:a16="http://schemas.microsoft.com/office/drawing/2014/main" id="{5508810D-10CB-47A6-A358-90A1522E322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29305" y="3888217"/>
            <a:ext cx="372816" cy="397643"/>
          </a:xfrm>
          <a:prstGeom prst="ellipse">
            <a:avLst/>
          </a:prstGeom>
          <a:ln>
            <a:noFill/>
          </a:ln>
          <a:effectLst>
            <a:softEdge rad="112500"/>
          </a:effectLst>
        </p:spPr>
      </p:pic>
      <p:pic>
        <p:nvPicPr>
          <p:cNvPr id="82" name="Graphic 81" descr="Group of people">
            <a:extLst>
              <a:ext uri="{FF2B5EF4-FFF2-40B4-BE49-F238E27FC236}">
                <a16:creationId xmlns:a16="http://schemas.microsoft.com/office/drawing/2014/main" id="{9434A04C-A6F8-4329-9BDE-A09C13FA7C28}"/>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5613400" y="2736850"/>
            <a:ext cx="288925" cy="288925"/>
          </a:xfrm>
          <a:prstGeom prst="rect">
            <a:avLst/>
          </a:prstGeom>
        </p:spPr>
      </p:pic>
      <p:pic>
        <p:nvPicPr>
          <p:cNvPr id="83" name="Graphic 82" descr="Customer review">
            <a:extLst>
              <a:ext uri="{FF2B5EF4-FFF2-40B4-BE49-F238E27FC236}">
                <a16:creationId xmlns:a16="http://schemas.microsoft.com/office/drawing/2014/main" id="{C7987317-E87D-4CC0-81E4-FB9C6088B0FD}"/>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456363" y="2889250"/>
            <a:ext cx="357187" cy="357188"/>
          </a:xfrm>
          <a:prstGeom prst="rect">
            <a:avLst/>
          </a:prstGeom>
        </p:spPr>
      </p:pic>
      <p:pic>
        <p:nvPicPr>
          <p:cNvPr id="84" name="Graphic 83" descr="Classroom">
            <a:extLst>
              <a:ext uri="{FF2B5EF4-FFF2-40B4-BE49-F238E27FC236}">
                <a16:creationId xmlns:a16="http://schemas.microsoft.com/office/drawing/2014/main" id="{D3340B22-5862-49D5-BE4B-31869CADDFDB}"/>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120063" y="3222625"/>
            <a:ext cx="422275" cy="423863"/>
          </a:xfrm>
          <a:prstGeom prst="rect">
            <a:avLst/>
          </a:prstGeom>
        </p:spPr>
      </p:pic>
      <p:grpSp>
        <p:nvGrpSpPr>
          <p:cNvPr id="3085" name="Group 84">
            <a:extLst>
              <a:ext uri="{FF2B5EF4-FFF2-40B4-BE49-F238E27FC236}">
                <a16:creationId xmlns:a16="http://schemas.microsoft.com/office/drawing/2014/main" id="{7F63A907-885E-4A9C-9B31-A90C067A280B}"/>
              </a:ext>
            </a:extLst>
          </p:cNvPr>
          <p:cNvGrpSpPr>
            <a:grpSpLocks/>
          </p:cNvGrpSpPr>
          <p:nvPr/>
        </p:nvGrpSpPr>
        <p:grpSpPr bwMode="auto">
          <a:xfrm>
            <a:off x="5168900" y="3519488"/>
            <a:ext cx="296863" cy="296862"/>
            <a:chOff x="8024100" y="3106920"/>
            <a:chExt cx="1733952" cy="1733952"/>
          </a:xfrm>
        </p:grpSpPr>
        <p:pic>
          <p:nvPicPr>
            <p:cNvPr id="86" name="Graphic 85" descr="Magnifying glass">
              <a:extLst>
                <a:ext uri="{FF2B5EF4-FFF2-40B4-BE49-F238E27FC236}">
                  <a16:creationId xmlns:a16="http://schemas.microsoft.com/office/drawing/2014/main" id="{DB5B84A2-173A-4CBD-B52F-F9500A69F9B3}"/>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024100" y="3106920"/>
              <a:ext cx="1733952" cy="1733952"/>
            </a:xfrm>
            <a:prstGeom prst="rect">
              <a:avLst/>
            </a:prstGeom>
          </p:spPr>
        </p:pic>
        <p:pic>
          <p:nvPicPr>
            <p:cNvPr id="87" name="Graphic 86" descr="Books">
              <a:extLst>
                <a:ext uri="{FF2B5EF4-FFF2-40B4-BE49-F238E27FC236}">
                  <a16:creationId xmlns:a16="http://schemas.microsoft.com/office/drawing/2014/main" id="{26EBAB1D-B080-45B9-AAF6-5487867656EA}"/>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8459908" y="3366550"/>
              <a:ext cx="417258" cy="417259"/>
            </a:xfrm>
            <a:prstGeom prst="rect">
              <a:avLst/>
            </a:prstGeom>
          </p:spPr>
        </p:pic>
        <p:pic>
          <p:nvPicPr>
            <p:cNvPr id="88" name="Graphic 87" descr="Bar chart">
              <a:extLst>
                <a:ext uri="{FF2B5EF4-FFF2-40B4-BE49-F238E27FC236}">
                  <a16:creationId xmlns:a16="http://schemas.microsoft.com/office/drawing/2014/main" id="{861EFC68-B0AB-44A6-86A7-687A8E898745}"/>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8738082" y="3653994"/>
              <a:ext cx="380168" cy="389444"/>
            </a:xfrm>
            <a:prstGeom prst="rect">
              <a:avLst/>
            </a:prstGeom>
          </p:spPr>
        </p:pic>
        <p:pic>
          <p:nvPicPr>
            <p:cNvPr id="89" name="Graphic 88" descr="Classroom">
              <a:extLst>
                <a:ext uri="{FF2B5EF4-FFF2-40B4-BE49-F238E27FC236}">
                  <a16:creationId xmlns:a16="http://schemas.microsoft.com/office/drawing/2014/main" id="{9DE8B5CB-7C02-426E-B155-B368BFEC64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8330094" y="3728174"/>
              <a:ext cx="472892" cy="472900"/>
            </a:xfrm>
            <a:prstGeom prst="rect">
              <a:avLst/>
            </a:prstGeom>
          </p:spPr>
        </p:pic>
      </p:grpSp>
      <p:grpSp>
        <p:nvGrpSpPr>
          <p:cNvPr id="3086" name="Group 7">
            <a:extLst>
              <a:ext uri="{FF2B5EF4-FFF2-40B4-BE49-F238E27FC236}">
                <a16:creationId xmlns:a16="http://schemas.microsoft.com/office/drawing/2014/main" id="{FDCB026E-2F4C-4522-89B1-C361FF0A431D}"/>
              </a:ext>
            </a:extLst>
          </p:cNvPr>
          <p:cNvGrpSpPr>
            <a:grpSpLocks/>
          </p:cNvGrpSpPr>
          <p:nvPr/>
        </p:nvGrpSpPr>
        <p:grpSpPr bwMode="auto">
          <a:xfrm>
            <a:off x="5864225" y="4387850"/>
            <a:ext cx="430213" cy="273050"/>
            <a:chOff x="5864937" y="4387371"/>
            <a:chExt cx="429013" cy="273404"/>
          </a:xfrm>
        </p:grpSpPr>
        <p:pic>
          <p:nvPicPr>
            <p:cNvPr id="110" name="Picture 109" descr="G:\Coredata\Office\Information Management\School Logo\2015 Logo's\KWSC Logo's\Kawana_Logo_V2015.JPG">
              <a:extLst>
                <a:ext uri="{FF2B5EF4-FFF2-40B4-BE49-F238E27FC236}">
                  <a16:creationId xmlns:a16="http://schemas.microsoft.com/office/drawing/2014/main" id="{00913305-2348-4449-B611-B04FAB2202E2}"/>
                </a:ext>
              </a:extLst>
            </p:cNvPr>
            <p:cNvPicPr/>
            <p:nvPr/>
          </p:nvPicPr>
          <p:blipFill>
            <a:blip r:embed="rId21" cstate="print">
              <a:clrChange>
                <a:clrFrom>
                  <a:srgbClr val="FFFFFF"/>
                </a:clrFrom>
                <a:clrTo>
                  <a:srgbClr val="FFFFFF">
                    <a:alpha val="0"/>
                  </a:srgbClr>
                </a:clrTo>
              </a:clrChange>
              <a:duotone>
                <a:prstClr val="black"/>
                <a:schemeClr val="tx1">
                  <a:tint val="45000"/>
                  <a:satMod val="400000"/>
                </a:schemeClr>
              </a:duotone>
              <a:extLst>
                <a:ext uri="{28A0092B-C50C-407E-A947-70E740481C1C}">
                  <a14:useLocalDpi xmlns:a14="http://schemas.microsoft.com/office/drawing/2010/main" val="0"/>
                </a:ext>
              </a:extLst>
            </a:blip>
            <a:srcRect/>
            <a:stretch>
              <a:fillRect/>
            </a:stretch>
          </p:blipFill>
          <p:spPr bwMode="auto">
            <a:xfrm>
              <a:off x="5864937" y="4483582"/>
              <a:ext cx="252902" cy="177193"/>
            </a:xfrm>
            <a:prstGeom prst="rect">
              <a:avLst/>
            </a:prstGeom>
            <a:noFill/>
            <a:ln>
              <a:noFill/>
            </a:ln>
          </p:spPr>
        </p:pic>
        <p:grpSp>
          <p:nvGrpSpPr>
            <p:cNvPr id="3088" name="Group 3">
              <a:extLst>
                <a:ext uri="{FF2B5EF4-FFF2-40B4-BE49-F238E27FC236}">
                  <a16:creationId xmlns:a16="http://schemas.microsoft.com/office/drawing/2014/main" id="{29185E6F-178E-4CDD-A556-DFE56DD0B8A1}"/>
                </a:ext>
              </a:extLst>
            </p:cNvPr>
            <p:cNvGrpSpPr>
              <a:grpSpLocks/>
            </p:cNvGrpSpPr>
            <p:nvPr/>
          </p:nvGrpSpPr>
          <p:grpSpPr bwMode="auto">
            <a:xfrm rot="403686">
              <a:off x="6100185" y="4387371"/>
              <a:ext cx="193765" cy="175055"/>
              <a:chOff x="6025696" y="4331724"/>
              <a:chExt cx="282818" cy="255508"/>
            </a:xfrm>
          </p:grpSpPr>
          <p:sp>
            <p:nvSpPr>
              <p:cNvPr id="109" name="Freeform: Shape 108">
                <a:extLst>
                  <a:ext uri="{FF2B5EF4-FFF2-40B4-BE49-F238E27FC236}">
                    <a16:creationId xmlns:a16="http://schemas.microsoft.com/office/drawing/2014/main" id="{4902F845-BA97-4C26-9FAF-F34BA769D91E}"/>
                  </a:ext>
                </a:extLst>
              </p:cNvPr>
              <p:cNvSpPr/>
              <p:nvPr/>
            </p:nvSpPr>
            <p:spPr>
              <a:xfrm rot="13685440">
                <a:off x="6062727" y="4295015"/>
                <a:ext cx="208809" cy="281898"/>
              </a:xfrm>
              <a:custGeom>
                <a:avLst/>
                <a:gdLst>
                  <a:gd name="connsiteX0" fmla="*/ 792181 w 895835"/>
                  <a:gd name="connsiteY0" fmla="*/ 122541 h 1210893"/>
                  <a:gd name="connsiteX1" fmla="*/ 799733 w 895835"/>
                  <a:gd name="connsiteY1" fmla="*/ 109075 h 1210893"/>
                  <a:gd name="connsiteX2" fmla="*/ 427999 w 895835"/>
                  <a:gd name="connsiteY2" fmla="*/ 42256 h 1210893"/>
                  <a:gd name="connsiteX3" fmla="*/ 56265 w 895835"/>
                  <a:gd name="connsiteY3" fmla="*/ 109075 h 1210893"/>
                  <a:gd name="connsiteX4" fmla="*/ 427999 w 895835"/>
                  <a:gd name="connsiteY4" fmla="*/ 175894 h 1210893"/>
                  <a:gd name="connsiteX5" fmla="*/ 792181 w 895835"/>
                  <a:gd name="connsiteY5" fmla="*/ 122541 h 1210893"/>
                  <a:gd name="connsiteX6" fmla="*/ 833577 w 895835"/>
                  <a:gd name="connsiteY6" fmla="*/ 131057 h 1210893"/>
                  <a:gd name="connsiteX7" fmla="*/ 427999 w 895835"/>
                  <a:gd name="connsiteY7" fmla="*/ 218150 h 1210893"/>
                  <a:gd name="connsiteX8" fmla="*/ 14010 w 895835"/>
                  <a:gd name="connsiteY8" fmla="*/ 109075 h 1210893"/>
                  <a:gd name="connsiteX9" fmla="*/ 427999 w 895835"/>
                  <a:gd name="connsiteY9" fmla="*/ 0 h 1210893"/>
                  <a:gd name="connsiteX10" fmla="*/ 841988 w 895835"/>
                  <a:gd name="connsiteY10" fmla="*/ 109075 h 1210893"/>
                  <a:gd name="connsiteX11" fmla="*/ 833577 w 895835"/>
                  <a:gd name="connsiteY11" fmla="*/ 131057 h 1210893"/>
                  <a:gd name="connsiteX12" fmla="*/ 895835 w 895835"/>
                  <a:gd name="connsiteY12" fmla="*/ 388093 h 1210893"/>
                  <a:gd name="connsiteX13" fmla="*/ 836168 w 895835"/>
                  <a:gd name="connsiteY13" fmla="*/ 410334 h 1210893"/>
                  <a:gd name="connsiteX14" fmla="*/ 442523 w 895835"/>
                  <a:gd name="connsiteY14" fmla="*/ 463504 h 1210893"/>
                  <a:gd name="connsiteX15" fmla="*/ 49584 w 895835"/>
                  <a:gd name="connsiteY15" fmla="*/ 406404 h 1210893"/>
                  <a:gd name="connsiteX16" fmla="*/ 23545 w 895835"/>
                  <a:gd name="connsiteY16" fmla="*/ 396389 h 1210893"/>
                  <a:gd name="connsiteX17" fmla="*/ 0 w 895835"/>
                  <a:gd name="connsiteY17" fmla="*/ 179911 h 1210893"/>
                  <a:gd name="connsiteX18" fmla="*/ 42824 w 895835"/>
                  <a:gd name="connsiteY18" fmla="*/ 197250 h 1210893"/>
                  <a:gd name="connsiteX19" fmla="*/ 443918 w 895835"/>
                  <a:gd name="connsiteY19" fmla="*/ 245459 h 1210893"/>
                  <a:gd name="connsiteX20" fmla="*/ 845604 w 895835"/>
                  <a:gd name="connsiteY20" fmla="*/ 201262 h 1210893"/>
                  <a:gd name="connsiteX21" fmla="*/ 874289 w 895835"/>
                  <a:gd name="connsiteY21" fmla="*/ 189993 h 1210893"/>
                  <a:gd name="connsiteX22" fmla="*/ 705522 w 895835"/>
                  <a:gd name="connsiteY22" fmla="*/ 721194 h 1210893"/>
                  <a:gd name="connsiteX23" fmla="*/ 333633 w 895835"/>
                  <a:gd name="connsiteY23" fmla="*/ 732244 h 1210893"/>
                  <a:gd name="connsiteX24" fmla="*/ 333480 w 895835"/>
                  <a:gd name="connsiteY24" fmla="*/ 727089 h 1210893"/>
                  <a:gd name="connsiteX25" fmla="*/ 171837 w 895835"/>
                  <a:gd name="connsiteY25" fmla="*/ 728515 h 1210893"/>
                  <a:gd name="connsiteX26" fmla="*/ 177845 w 895835"/>
                  <a:gd name="connsiteY26" fmla="*/ 726181 h 1210893"/>
                  <a:gd name="connsiteX27" fmla="*/ 284820 w 895835"/>
                  <a:gd name="connsiteY27" fmla="*/ 595926 h 1210893"/>
                  <a:gd name="connsiteX28" fmla="*/ 309634 w 895835"/>
                  <a:gd name="connsiteY28" fmla="*/ 488273 h 1210893"/>
                  <a:gd name="connsiteX29" fmla="*/ 308932 w 895835"/>
                  <a:gd name="connsiteY29" fmla="*/ 469796 h 1210893"/>
                  <a:gd name="connsiteX30" fmla="*/ 541602 w 895835"/>
                  <a:gd name="connsiteY30" fmla="*/ 467741 h 1210893"/>
                  <a:gd name="connsiteX31" fmla="*/ 541607 w 895835"/>
                  <a:gd name="connsiteY31" fmla="*/ 468452 h 1210893"/>
                  <a:gd name="connsiteX32" fmla="*/ 558563 w 895835"/>
                  <a:gd name="connsiteY32" fmla="*/ 467949 h 1210893"/>
                  <a:gd name="connsiteX33" fmla="*/ 558574 w 895835"/>
                  <a:gd name="connsiteY33" fmla="*/ 486438 h 1210893"/>
                  <a:gd name="connsiteX34" fmla="*/ 587515 w 895835"/>
                  <a:gd name="connsiteY34" fmla="*/ 593056 h 1210893"/>
                  <a:gd name="connsiteX35" fmla="*/ 699428 w 895835"/>
                  <a:gd name="connsiteY35" fmla="*/ 719094 h 1210893"/>
                  <a:gd name="connsiteX36" fmla="*/ 728446 w 895835"/>
                  <a:gd name="connsiteY36" fmla="*/ 1042652 h 1210893"/>
                  <a:gd name="connsiteX37" fmla="*/ 191542 w 895835"/>
                  <a:gd name="connsiteY37" fmla="*/ 1051403 h 1210893"/>
                  <a:gd name="connsiteX38" fmla="*/ 180780 w 895835"/>
                  <a:gd name="connsiteY38" fmla="*/ 1037089 h 1210893"/>
                  <a:gd name="connsiteX39" fmla="*/ 168138 w 895835"/>
                  <a:gd name="connsiteY39" fmla="*/ 1011155 h 1210893"/>
                  <a:gd name="connsiteX40" fmla="*/ 163672 w 895835"/>
                  <a:gd name="connsiteY40" fmla="*/ 737139 h 1210893"/>
                  <a:gd name="connsiteX41" fmla="*/ 718165 w 895835"/>
                  <a:gd name="connsiteY41" fmla="*/ 728102 h 1210893"/>
                  <a:gd name="connsiteX42" fmla="*/ 744810 w 895835"/>
                  <a:gd name="connsiteY42" fmla="*/ 782758 h 1210893"/>
                  <a:gd name="connsiteX43" fmla="*/ 752092 w 895835"/>
                  <a:gd name="connsiteY43" fmla="*/ 809660 h 1210893"/>
                  <a:gd name="connsiteX44" fmla="*/ 754812 w 895835"/>
                  <a:gd name="connsiteY44" fmla="*/ 976468 h 1210893"/>
                  <a:gd name="connsiteX45" fmla="*/ 740223 w 895835"/>
                  <a:gd name="connsiteY45" fmla="*/ 1021823 h 1210893"/>
                  <a:gd name="connsiteX46" fmla="*/ 672407 w 895835"/>
                  <a:gd name="connsiteY46" fmla="*/ 1133086 h 1210893"/>
                  <a:gd name="connsiteX47" fmla="*/ 224244 w 895835"/>
                  <a:gd name="connsiteY47" fmla="*/ 1100995 h 1210893"/>
                  <a:gd name="connsiteX48" fmla="*/ 195354 w 895835"/>
                  <a:gd name="connsiteY48" fmla="*/ 1062570 h 1210893"/>
                  <a:gd name="connsiteX49" fmla="*/ 732258 w 895835"/>
                  <a:gd name="connsiteY49" fmla="*/ 1053819 h 1210893"/>
                  <a:gd name="connsiteX50" fmla="*/ 713970 w 895835"/>
                  <a:gd name="connsiteY50" fmla="*/ 1086164 h 1210893"/>
                  <a:gd name="connsiteX51" fmla="*/ 672407 w 895835"/>
                  <a:gd name="connsiteY51" fmla="*/ 1133086 h 1210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95835" h="1210893">
                    <a:moveTo>
                      <a:pt x="792181" y="122541"/>
                    </a:moveTo>
                    <a:cubicBezTo>
                      <a:pt x="797132" y="118191"/>
                      <a:pt x="799733" y="113688"/>
                      <a:pt x="799733" y="109075"/>
                    </a:cubicBezTo>
                    <a:cubicBezTo>
                      <a:pt x="799733" y="72172"/>
                      <a:pt x="633302" y="42256"/>
                      <a:pt x="427999" y="42256"/>
                    </a:cubicBezTo>
                    <a:cubicBezTo>
                      <a:pt x="222696" y="42256"/>
                      <a:pt x="56265" y="72172"/>
                      <a:pt x="56265" y="109075"/>
                    </a:cubicBezTo>
                    <a:cubicBezTo>
                      <a:pt x="56265" y="145978"/>
                      <a:pt x="222696" y="175894"/>
                      <a:pt x="427999" y="175894"/>
                    </a:cubicBezTo>
                    <a:cubicBezTo>
                      <a:pt x="607639" y="175894"/>
                      <a:pt x="757518" y="152989"/>
                      <a:pt x="792181" y="122541"/>
                    </a:cubicBezTo>
                    <a:close/>
                    <a:moveTo>
                      <a:pt x="833577" y="131057"/>
                    </a:moveTo>
                    <a:cubicBezTo>
                      <a:pt x="794974" y="180761"/>
                      <a:pt x="628059" y="218150"/>
                      <a:pt x="427999" y="218150"/>
                    </a:cubicBezTo>
                    <a:cubicBezTo>
                      <a:pt x="199359" y="218150"/>
                      <a:pt x="14010" y="169315"/>
                      <a:pt x="14010" y="109075"/>
                    </a:cubicBezTo>
                    <a:cubicBezTo>
                      <a:pt x="14010" y="48835"/>
                      <a:pt x="199359" y="0"/>
                      <a:pt x="427999" y="0"/>
                    </a:cubicBezTo>
                    <a:cubicBezTo>
                      <a:pt x="656639" y="0"/>
                      <a:pt x="841988" y="48835"/>
                      <a:pt x="841988" y="109075"/>
                    </a:cubicBezTo>
                    <a:cubicBezTo>
                      <a:pt x="841988" y="116605"/>
                      <a:pt x="839092" y="123957"/>
                      <a:pt x="833577" y="131057"/>
                    </a:cubicBezTo>
                    <a:close/>
                    <a:moveTo>
                      <a:pt x="895835" y="388093"/>
                    </a:moveTo>
                    <a:lnTo>
                      <a:pt x="836168" y="410334"/>
                    </a:lnTo>
                    <a:cubicBezTo>
                      <a:pt x="723678" y="444583"/>
                      <a:pt x="588207" y="464232"/>
                      <a:pt x="442523" y="463504"/>
                    </a:cubicBezTo>
                    <a:cubicBezTo>
                      <a:pt x="296839" y="462777"/>
                      <a:pt x="161628" y="441775"/>
                      <a:pt x="49584" y="406404"/>
                    </a:cubicBezTo>
                    <a:lnTo>
                      <a:pt x="23545" y="396389"/>
                    </a:lnTo>
                    <a:lnTo>
                      <a:pt x="0" y="179911"/>
                    </a:lnTo>
                    <a:lnTo>
                      <a:pt x="42824" y="197250"/>
                    </a:lnTo>
                    <a:cubicBezTo>
                      <a:pt x="129634" y="225560"/>
                      <a:pt x="276831" y="244624"/>
                      <a:pt x="443918" y="245459"/>
                    </a:cubicBezTo>
                    <a:cubicBezTo>
                      <a:pt x="611005" y="246294"/>
                      <a:pt x="758435" y="228703"/>
                      <a:pt x="845604" y="201262"/>
                    </a:cubicBezTo>
                    <a:lnTo>
                      <a:pt x="874289" y="189993"/>
                    </a:lnTo>
                    <a:close/>
                    <a:moveTo>
                      <a:pt x="705522" y="721194"/>
                    </a:moveTo>
                    <a:lnTo>
                      <a:pt x="333633" y="732244"/>
                    </a:lnTo>
                    <a:lnTo>
                      <a:pt x="333480" y="727089"/>
                    </a:lnTo>
                    <a:lnTo>
                      <a:pt x="171837" y="728515"/>
                    </a:lnTo>
                    <a:lnTo>
                      <a:pt x="177845" y="726181"/>
                    </a:lnTo>
                    <a:cubicBezTo>
                      <a:pt x="218260" y="705173"/>
                      <a:pt x="258843" y="657922"/>
                      <a:pt x="284820" y="595926"/>
                    </a:cubicBezTo>
                    <a:cubicBezTo>
                      <a:pt x="300407" y="558728"/>
                      <a:pt x="308522" y="521505"/>
                      <a:pt x="309634" y="488273"/>
                    </a:cubicBezTo>
                    <a:lnTo>
                      <a:pt x="308932" y="469796"/>
                    </a:lnTo>
                    <a:lnTo>
                      <a:pt x="541602" y="467741"/>
                    </a:lnTo>
                    <a:lnTo>
                      <a:pt x="541607" y="468452"/>
                    </a:lnTo>
                    <a:lnTo>
                      <a:pt x="558563" y="467949"/>
                    </a:lnTo>
                    <a:lnTo>
                      <a:pt x="558574" y="486438"/>
                    </a:lnTo>
                    <a:cubicBezTo>
                      <a:pt x="560965" y="519603"/>
                      <a:pt x="570507" y="556486"/>
                      <a:pt x="587515" y="593056"/>
                    </a:cubicBezTo>
                    <a:cubicBezTo>
                      <a:pt x="615861" y="654004"/>
                      <a:pt x="658234" y="699658"/>
                      <a:pt x="699428" y="719094"/>
                    </a:cubicBezTo>
                    <a:close/>
                    <a:moveTo>
                      <a:pt x="728446" y="1042652"/>
                    </a:moveTo>
                    <a:lnTo>
                      <a:pt x="191542" y="1051403"/>
                    </a:lnTo>
                    <a:lnTo>
                      <a:pt x="180780" y="1037089"/>
                    </a:lnTo>
                    <a:lnTo>
                      <a:pt x="168138" y="1011155"/>
                    </a:lnTo>
                    <a:lnTo>
                      <a:pt x="163672" y="737139"/>
                    </a:lnTo>
                    <a:lnTo>
                      <a:pt x="718165" y="728102"/>
                    </a:lnTo>
                    <a:lnTo>
                      <a:pt x="744810" y="782758"/>
                    </a:lnTo>
                    <a:lnTo>
                      <a:pt x="752092" y="809660"/>
                    </a:lnTo>
                    <a:lnTo>
                      <a:pt x="754812" y="976468"/>
                    </a:lnTo>
                    <a:lnTo>
                      <a:pt x="740223" y="1021823"/>
                    </a:lnTo>
                    <a:close/>
                    <a:moveTo>
                      <a:pt x="672407" y="1133086"/>
                    </a:moveTo>
                    <a:cubicBezTo>
                      <a:pt x="546270" y="1248275"/>
                      <a:pt x="345621" y="1233908"/>
                      <a:pt x="224244" y="1100995"/>
                    </a:cubicBezTo>
                    <a:lnTo>
                      <a:pt x="195354" y="1062570"/>
                    </a:lnTo>
                    <a:lnTo>
                      <a:pt x="732258" y="1053819"/>
                    </a:lnTo>
                    <a:lnTo>
                      <a:pt x="713970" y="1086164"/>
                    </a:lnTo>
                    <a:cubicBezTo>
                      <a:pt x="702030" y="1102946"/>
                      <a:pt x="688173" y="1118688"/>
                      <a:pt x="672407" y="1133086"/>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1" name="Picture 110" descr="G:\Coredata\Office\Information Management\School Logo\2015 Logo's\KWSC Logo's\Kawana_Logo_V2015.JPG">
                <a:extLst>
                  <a:ext uri="{FF2B5EF4-FFF2-40B4-BE49-F238E27FC236}">
                    <a16:creationId xmlns:a16="http://schemas.microsoft.com/office/drawing/2014/main" id="{A53C4640-AFC2-4611-B256-7040716C8D53}"/>
                  </a:ext>
                </a:extLst>
              </p:cNvPr>
              <p:cNvPicPr/>
              <p:nvPr/>
            </p:nvPicPr>
            <p:blipFill>
              <a:blip r:embed="rId21" cstate="print">
                <a:clrChange>
                  <a:clrFrom>
                    <a:srgbClr val="FFFFFF"/>
                  </a:clrFrom>
                  <a:clrTo>
                    <a:srgbClr val="FFFFFF">
                      <a:alpha val="0"/>
                    </a:srgbClr>
                  </a:clrTo>
                </a:clrChange>
                <a:duotone>
                  <a:prstClr val="black"/>
                  <a:schemeClr val="tx1">
                    <a:tint val="45000"/>
                    <a:satMod val="400000"/>
                  </a:schemeClr>
                </a:duotone>
                <a:extLst>
                  <a:ext uri="{28A0092B-C50C-407E-A947-70E740481C1C}">
                    <a14:useLocalDpi xmlns:a14="http://schemas.microsoft.com/office/drawing/2010/main" val="0"/>
                  </a:ext>
                </a:extLst>
              </a:blip>
              <a:srcRect/>
              <a:stretch>
                <a:fillRect/>
              </a:stretch>
            </p:blipFill>
            <p:spPr bwMode="auto">
              <a:xfrm rot="18921964" flipH="1">
                <a:off x="6075634" y="4457212"/>
                <a:ext cx="28550" cy="130020"/>
              </a:xfrm>
              <a:prstGeom prst="rect">
                <a:avLst/>
              </a:prstGeom>
              <a:noFill/>
              <a:ln>
                <a:noFill/>
              </a:ln>
            </p:spPr>
          </p:pic>
        </p:grpSp>
      </p:grpSp>
      <p:sp>
        <p:nvSpPr>
          <p:cNvPr id="4" name="TextBox 3">
            <a:extLst>
              <a:ext uri="{FF2B5EF4-FFF2-40B4-BE49-F238E27FC236}">
                <a16:creationId xmlns:a16="http://schemas.microsoft.com/office/drawing/2014/main" id="{41095699-7B4D-4F65-BD04-994CA761BF71}"/>
              </a:ext>
            </a:extLst>
          </p:cNvPr>
          <p:cNvSpPr txBox="1"/>
          <p:nvPr/>
        </p:nvSpPr>
        <p:spPr>
          <a:xfrm>
            <a:off x="8542338" y="150813"/>
            <a:ext cx="3523282" cy="2420675"/>
          </a:xfrm>
          <a:prstGeom prst="rect">
            <a:avLst/>
          </a:prstGeom>
          <a:noFill/>
        </p:spPr>
        <p:txBody>
          <a:bodyPr wrap="square" rtlCol="0">
            <a:spAutoFit/>
          </a:bodyPr>
          <a:lstStyle/>
          <a:p>
            <a:endParaRPr lang="en-A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5DBE671-C898-4F32-ACF4-3F0EF00745C0}"/>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rotWithShape="1">
            <a:gsLst>
              <a:gs pos="0">
                <a:srgbClr val="A0001F"/>
              </a:gs>
              <a:gs pos="50000">
                <a:srgbClr val="E60031"/>
              </a:gs>
              <a:gs pos="100000">
                <a:srgbClr val="FF003C"/>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lIns="121920" tIns="60960" rIns="121920" bIns="60960"/>
          <a:lstStyle/>
          <a:p>
            <a:pPr eaLnBrk="0" fontAlgn="base" hangingPunct="0">
              <a:spcBef>
                <a:spcPct val="0"/>
              </a:spcBef>
              <a:spcAft>
                <a:spcPct val="0"/>
              </a:spcAft>
            </a:pPr>
            <a:endParaRPr lang="en-AU">
              <a:solidFill>
                <a:prstClr val="black"/>
              </a:solidFill>
              <a:latin typeface="Calibri" panose="020F0502020204030204" pitchFamily="34" charset="0"/>
            </a:endParaRPr>
          </a:p>
        </p:txBody>
      </p:sp>
      <p:grpSp>
        <p:nvGrpSpPr>
          <p:cNvPr id="6" name="Group 5">
            <a:extLst>
              <a:ext uri="{FF2B5EF4-FFF2-40B4-BE49-F238E27FC236}">
                <a16:creationId xmlns:a16="http://schemas.microsoft.com/office/drawing/2014/main" id="{DFDA91F0-B0A5-4A1E-9544-C39469E4B73A}"/>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C37D4B34-5284-42A9-B30A-666C5CE1B4C7}"/>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9" name="TextBox 111">
            <a:extLst>
              <a:ext uri="{FF2B5EF4-FFF2-40B4-BE49-F238E27FC236}">
                <a16:creationId xmlns:a16="http://schemas.microsoft.com/office/drawing/2014/main" id="{C4A0C148-65E7-4C10-A00C-29E92AED68D7}"/>
              </a:ext>
            </a:extLst>
          </p:cNvPr>
          <p:cNvSpPr txBox="1">
            <a:spLocks noChangeArrowheads="1"/>
          </p:cNvSpPr>
          <p:nvPr/>
        </p:nvSpPr>
        <p:spPr bwMode="auto">
          <a:xfrm>
            <a:off x="625971" y="3473635"/>
            <a:ext cx="2049193"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Feedback / Reflection</a:t>
            </a:r>
          </a:p>
        </p:txBody>
      </p:sp>
      <p:pic>
        <p:nvPicPr>
          <p:cNvPr id="10" name="Picture 108">
            <a:extLst>
              <a:ext uri="{FF2B5EF4-FFF2-40B4-BE49-F238E27FC236}">
                <a16:creationId xmlns:a16="http://schemas.microsoft.com/office/drawing/2014/main" id="{EB4EEB98-68C9-4B7D-BC58-244DF6328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9585464">
            <a:off x="870219" y="2096161"/>
            <a:ext cx="1384594" cy="1301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CDF03F4E-249C-A2AE-6A54-3D73A0915495}"/>
              </a:ext>
            </a:extLst>
          </p:cNvPr>
          <p:cNvSpPr txBox="1"/>
          <p:nvPr/>
        </p:nvSpPr>
        <p:spPr>
          <a:xfrm>
            <a:off x="3477238" y="1262927"/>
            <a:ext cx="8318500" cy="4201150"/>
          </a:xfrm>
          <a:prstGeom prst="rect">
            <a:avLst/>
          </a:prstGeom>
          <a:noFill/>
        </p:spPr>
        <p:txBody>
          <a:bodyPr wrap="square">
            <a:spAutoFit/>
          </a:bodyPr>
          <a:lstStyle/>
          <a:p>
            <a:pPr lvl="0">
              <a:defRPr/>
            </a:pPr>
            <a:r>
              <a:rPr lang="en-AU" sz="1900" dirty="0">
                <a:solidFill>
                  <a:prstClr val="black"/>
                </a:solidFill>
              </a:rPr>
              <a:t>Engage in PLTs:</a:t>
            </a:r>
          </a:p>
          <a:p>
            <a:pPr marL="88900" lvl="0" indent="-88900">
              <a:buFont typeface="Arial" panose="020B0604020202020204" pitchFamily="34" charset="0"/>
              <a:buChar char="•"/>
              <a:defRPr/>
            </a:pPr>
            <a:endParaRPr lang="en-AU" sz="1900" dirty="0">
              <a:solidFill>
                <a:prstClr val="black"/>
              </a:solidFill>
            </a:endParaRPr>
          </a:p>
          <a:p>
            <a:pPr marL="88900" lvl="0" indent="-88900">
              <a:buFont typeface="Arial" panose="020B0604020202020204" pitchFamily="34" charset="0"/>
              <a:buChar char="•"/>
              <a:defRPr/>
            </a:pPr>
            <a:r>
              <a:rPr lang="en-AU" sz="1900" dirty="0">
                <a:solidFill>
                  <a:prstClr val="black"/>
                </a:solidFill>
              </a:rPr>
              <a:t> Analyse, reflect and feedback using Summative Assessment, Formative Assessment, Reporting Data, Unit Plans, interventions and any other collected evidence to determine pedagogical processes that were most and least effective and inform future teaching and learning. </a:t>
            </a:r>
          </a:p>
          <a:p>
            <a:pPr marL="358775" lvl="2" indent="-90488">
              <a:buFont typeface="Wingdings" panose="05000000000000000000" pitchFamily="2" charset="2"/>
              <a:buChar char="Ø"/>
              <a:defRPr/>
            </a:pPr>
            <a:r>
              <a:rPr lang="en-AU" sz="1900" dirty="0">
                <a:solidFill>
                  <a:prstClr val="black"/>
                </a:solidFill>
              </a:rPr>
              <a:t>How do we know what is working? </a:t>
            </a:r>
          </a:p>
          <a:p>
            <a:pPr marL="358775" lvl="2" indent="-90488">
              <a:buFont typeface="Wingdings" panose="05000000000000000000" pitchFamily="2" charset="2"/>
              <a:buChar char="Ø"/>
              <a:defRPr/>
            </a:pPr>
            <a:r>
              <a:rPr lang="en-AU" sz="1900" dirty="0">
                <a:solidFill>
                  <a:prstClr val="black"/>
                </a:solidFill>
              </a:rPr>
              <a:t>How will we use this evidence to inform next steps in teaching for continuous improvement in student engagement, learning and achievement? </a:t>
            </a:r>
          </a:p>
          <a:p>
            <a:pPr marL="88900" lvl="0" indent="-88900">
              <a:buFont typeface="Arial" panose="020B0604020202020204" pitchFamily="34" charset="0"/>
              <a:buChar char="•"/>
              <a:defRPr/>
            </a:pPr>
            <a:r>
              <a:rPr lang="en-AU" sz="1900" dirty="0">
                <a:solidFill>
                  <a:prstClr val="black"/>
                </a:solidFill>
              </a:rPr>
              <a:t> Identify and refer students who require more intensive support. </a:t>
            </a:r>
          </a:p>
          <a:p>
            <a:pPr marL="88900" lvl="0" indent="-88900">
              <a:buFont typeface="Arial" panose="020B0604020202020204" pitchFamily="34" charset="0"/>
              <a:buChar char="•"/>
              <a:defRPr/>
            </a:pPr>
            <a:r>
              <a:rPr lang="en-AU" sz="1900" dirty="0">
                <a:solidFill>
                  <a:prstClr val="black"/>
                </a:solidFill>
              </a:rPr>
              <a:t> Celebrate successes.</a:t>
            </a:r>
          </a:p>
          <a:p>
            <a:pPr marL="88900" lvl="0" indent="-88900">
              <a:buFont typeface="Arial" panose="020B0604020202020204" pitchFamily="34" charset="0"/>
              <a:buChar char="•"/>
              <a:defRPr/>
            </a:pPr>
            <a:r>
              <a:rPr lang="en-AU" sz="1900" dirty="0">
                <a:solidFill>
                  <a:prstClr val="black"/>
                </a:solidFill>
              </a:rPr>
              <a:t> Identify future focus areas.</a:t>
            </a:r>
          </a:p>
          <a:p>
            <a:pPr marL="88900" lvl="0" indent="-88900">
              <a:buFont typeface="Arial" panose="020B0604020202020204" pitchFamily="34" charset="0"/>
              <a:buChar char="•"/>
              <a:defRPr/>
            </a:pPr>
            <a:r>
              <a:rPr lang="en-AU" sz="2000" b="1" dirty="0">
                <a:solidFill>
                  <a:prstClr val="black"/>
                </a:solidFill>
              </a:rPr>
              <a:t> Moderation – At the end of the reporting period.</a:t>
            </a:r>
            <a:endParaRPr lang="en-AU" sz="1900" dirty="0">
              <a:solidFill>
                <a:prstClr val="black"/>
              </a:solidFill>
            </a:endParaRPr>
          </a:p>
          <a:p>
            <a:pPr lvl="0">
              <a:defRPr/>
            </a:pPr>
            <a:endParaRPr lang="en-AU" sz="1900" dirty="0">
              <a:solidFill>
                <a:prstClr val="black"/>
              </a:solidFill>
            </a:endParaRPr>
          </a:p>
        </p:txBody>
      </p:sp>
    </p:spTree>
    <p:extLst>
      <p:ext uri="{BB962C8B-B14F-4D97-AF65-F5344CB8AC3E}">
        <p14:creationId xmlns:p14="http://schemas.microsoft.com/office/powerpoint/2010/main" val="2505178632"/>
      </p:ext>
    </p:extLst>
  </p:cSld>
  <p:clrMapOvr>
    <a:masterClrMapping/>
  </p:clrMapOvr>
  <mc:AlternateContent xmlns:mc="http://schemas.openxmlformats.org/markup-compatibility/2006" xmlns:p14="http://schemas.microsoft.com/office/powerpoint/2010/main">
    <mc:Choice Requires="p14">
      <p:transition spd="slow" p14:dur="1600">
        <p14:prism dir="d" isContent="1"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D5851E07-032D-4669-8FAB-DB1B467C84B5}"/>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2" name="Rectangle 200">
            <a:extLst>
              <a:ext uri="{FF2B5EF4-FFF2-40B4-BE49-F238E27FC236}">
                <a16:creationId xmlns:a16="http://schemas.microsoft.com/office/drawing/2014/main" id="{D12B2ECE-18CA-44CD-B075-8B1FA3CCAA36}"/>
              </a:ext>
            </a:extLst>
          </p:cNvPr>
          <p:cNvSpPr>
            <a:spLocks noChangeArrowheads="1"/>
          </p:cNvSpPr>
          <p:nvPr/>
        </p:nvSpPr>
        <p:spPr bwMode="auto">
          <a:xfrm>
            <a:off x="3094724" y="533399"/>
            <a:ext cx="8837154" cy="5842001"/>
          </a:xfrm>
          <a:prstGeom prst="rect">
            <a:avLst/>
          </a:prstGeom>
          <a:gradFill rotWithShape="1">
            <a:gsLst>
              <a:gs pos="0">
                <a:srgbClr val="A0001F"/>
              </a:gs>
              <a:gs pos="50000">
                <a:srgbClr val="E60031"/>
              </a:gs>
              <a:gs pos="100000">
                <a:srgbClr val="FF003C"/>
              </a:gs>
            </a:gsLst>
            <a:lin ang="2700000" scaled="1"/>
          </a:gradFill>
          <a:ln w="9525">
            <a:solidFill>
              <a:schemeClr val="tx1"/>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2" name="Group 1">
            <a:extLst>
              <a:ext uri="{FF2B5EF4-FFF2-40B4-BE49-F238E27FC236}">
                <a16:creationId xmlns:a16="http://schemas.microsoft.com/office/drawing/2014/main" id="{BB64286F-C5D5-418C-943B-BE40BEBD36E7}"/>
              </a:ext>
            </a:extLst>
          </p:cNvPr>
          <p:cNvGrpSpPr/>
          <p:nvPr/>
        </p:nvGrpSpPr>
        <p:grpSpPr>
          <a:xfrm>
            <a:off x="361597" y="2083463"/>
            <a:ext cx="2559733" cy="2563279"/>
            <a:chOff x="361597" y="2083463"/>
            <a:chExt cx="2559733" cy="2563279"/>
          </a:xfrm>
        </p:grpSpPr>
        <p:sp>
          <p:nvSpPr>
            <p:cNvPr id="11" name="Oval 203">
              <a:extLst>
                <a:ext uri="{FF2B5EF4-FFF2-40B4-BE49-F238E27FC236}">
                  <a16:creationId xmlns:a16="http://schemas.microsoft.com/office/drawing/2014/main" id="{E87290CE-9224-4BDC-86D3-28B28773B2CE}"/>
                </a:ext>
              </a:extLst>
            </p:cNvPr>
            <p:cNvSpPr>
              <a:spLocks noChangeArrowheads="1"/>
            </p:cNvSpPr>
            <p:nvPr/>
          </p:nvSpPr>
          <p:spPr bwMode="auto">
            <a:xfrm>
              <a:off x="361597" y="2083463"/>
              <a:ext cx="2559733" cy="2563279"/>
            </a:xfrm>
            <a:prstGeom prst="ellipse">
              <a:avLst/>
            </a:prstGeom>
            <a:gradFill rotWithShape="1">
              <a:gsLst>
                <a:gs pos="0">
                  <a:srgbClr val="A0001F"/>
                </a:gs>
                <a:gs pos="50000">
                  <a:srgbClr val="E60031"/>
                </a:gs>
                <a:gs pos="100000">
                  <a:srgbClr val="FF003C"/>
                </a:gs>
              </a:gsLst>
              <a:lin ang="2700000" scaled="1"/>
            </a:gradFill>
            <a:ln w="9525">
              <a:solidFill>
                <a:schemeClr val="tx1"/>
              </a:solidFill>
              <a:round/>
              <a:headEnd/>
              <a:tailEnd/>
            </a:ln>
          </p:spPr>
          <p:txBody>
            <a:bodyPr lIns="121920" tIns="60960" rIns="121920" bIns="6096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altLang="en-US" sz="24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
          <p:nvSpPr>
            <p:cNvPr id="15" name="Google Shape;47;p1">
              <a:extLst>
                <a:ext uri="{FF2B5EF4-FFF2-40B4-BE49-F238E27FC236}">
                  <a16:creationId xmlns:a16="http://schemas.microsoft.com/office/drawing/2014/main" id="{32C932F8-8D96-429E-87C3-ED9CE0438E53}"/>
                </a:ext>
              </a:extLst>
            </p:cNvPr>
            <p:cNvSpPr txBox="1">
              <a:spLocks noChangeArrowheads="1"/>
            </p:cNvSpPr>
            <p:nvPr/>
          </p:nvSpPr>
          <p:spPr bwMode="auto">
            <a:xfrm>
              <a:off x="552079" y="3314200"/>
              <a:ext cx="2239934" cy="95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Collegial Engagement</a:t>
              </a:r>
              <a:r>
                <a:rPr kumimoji="0" lang="en-US"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     </a:t>
              </a:r>
            </a:p>
          </p:txBody>
        </p:sp>
        <p:pic>
          <p:nvPicPr>
            <p:cNvPr id="16" name="Graphic 205" descr="Group of people">
              <a:extLst>
                <a:ext uri="{FF2B5EF4-FFF2-40B4-BE49-F238E27FC236}">
                  <a16:creationId xmlns:a16="http://schemas.microsoft.com/office/drawing/2014/main" id="{5855A621-7685-4E89-83C7-B56FF1C03F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155802" y="2342872"/>
              <a:ext cx="971322" cy="971328"/>
            </a:xfrm>
            <a:prstGeom prst="rect">
              <a:avLst/>
            </a:prstGeom>
          </p:spPr>
        </p:pic>
      </p:grpSp>
      <p:sp>
        <p:nvSpPr>
          <p:cNvPr id="4" name="TextBox 3">
            <a:extLst>
              <a:ext uri="{FF2B5EF4-FFF2-40B4-BE49-F238E27FC236}">
                <a16:creationId xmlns:a16="http://schemas.microsoft.com/office/drawing/2014/main" id="{0AD74599-E152-9657-B1DD-B4AF9DEE629E}"/>
              </a:ext>
            </a:extLst>
          </p:cNvPr>
          <p:cNvSpPr txBox="1"/>
          <p:nvPr/>
        </p:nvSpPr>
        <p:spPr bwMode="auto">
          <a:xfrm>
            <a:off x="3525053" y="1320431"/>
            <a:ext cx="4332650" cy="418576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Teachers are active participants of: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A Professional Learning Community      (P-12 PLC)</a:t>
            </a: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Professional Learning Teams (PLTs) </a:t>
            </a: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Moderation Cycles – Before,</a:t>
            </a:r>
            <a:r>
              <a:rPr kumimoji="0" lang="en-AU" sz="1900" b="0" i="0" u="none" strike="noStrike" kern="1200" cap="none" spc="0" normalizeH="0" noProof="0" dirty="0">
                <a:ln>
                  <a:noFill/>
                </a:ln>
                <a:solidFill>
                  <a:prstClr val="black"/>
                </a:solidFill>
                <a:effectLst/>
                <a:uLnTx/>
                <a:uFillTx/>
                <a:latin typeface="Calibri" panose="020F0502020204030204"/>
                <a:ea typeface="+mn-ea"/>
                <a:cs typeface="+mn-cs"/>
              </a:rPr>
              <a:t> after, end.</a:t>
            </a: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r>
              <a:rPr lang="en-AU" sz="1900" dirty="0">
                <a:solidFill>
                  <a:prstClr val="black"/>
                </a:solidFill>
                <a:latin typeface="Calibri" panose="020F0502020204030204"/>
              </a:rPr>
              <a:t> </a:t>
            </a: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Reflective Practices</a:t>
            </a:r>
          </a:p>
          <a:p>
            <a:pPr marL="1093788" lvl="3" indent="-90488">
              <a:buFont typeface="Wingdings" panose="05000000000000000000" pitchFamily="2" charset="2"/>
              <a:buChar char="Ø"/>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Instructional Rounds</a:t>
            </a:r>
          </a:p>
          <a:p>
            <a:pPr marL="1093788" lvl="3" indent="-90488">
              <a:buFont typeface="Wingdings" panose="05000000000000000000" pitchFamily="2" charset="2"/>
              <a:buChar char="Ø"/>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Classroom Profiling</a:t>
            </a:r>
          </a:p>
          <a:p>
            <a:pPr marL="1093788" lvl="3" indent="-90488">
              <a:buFont typeface="Wingdings" panose="05000000000000000000" pitchFamily="2" charset="2"/>
              <a:buChar char="Ø"/>
              <a:defRPr/>
            </a:pPr>
            <a:r>
              <a:rPr lang="en-AU" sz="1900" dirty="0">
                <a:solidFill>
                  <a:prstClr val="black"/>
                </a:solidFill>
                <a:latin typeface="Calibri" panose="020F0502020204030204"/>
              </a:rPr>
              <a:t>Peer Observations</a:t>
            </a:r>
          </a:p>
          <a:p>
            <a:pPr marL="1093788" lvl="3" indent="-90488">
              <a:buFont typeface="Wingdings" panose="05000000000000000000" pitchFamily="2" charset="2"/>
              <a:buChar char="Ø"/>
              <a:defRPr/>
            </a:pPr>
            <a:r>
              <a:rPr lang="en-AU" sz="1900" dirty="0">
                <a:solidFill>
                  <a:prstClr val="black"/>
                </a:solidFill>
                <a:latin typeface="Calibri" panose="020F0502020204030204"/>
              </a:rPr>
              <a:t>SPG</a:t>
            </a:r>
            <a:r>
              <a:rPr kumimoji="0" lang="en-AU" sz="1900" b="0" i="0" u="none" strike="noStrike" kern="1200" cap="none" spc="0" normalizeH="0" noProof="0" dirty="0">
                <a:ln>
                  <a:noFill/>
                </a:ln>
                <a:solidFill>
                  <a:prstClr val="black"/>
                </a:solidFill>
                <a:effectLst/>
                <a:uLnTx/>
                <a:uFillTx/>
                <a:latin typeface="Calibri" panose="020F0502020204030204"/>
                <a:ea typeface="+mn-ea"/>
                <a:cs typeface="+mn-cs"/>
              </a:rPr>
              <a:t> Observations</a:t>
            </a:r>
          </a:p>
          <a:p>
            <a:pPr marL="1093788" lvl="3" indent="-90488">
              <a:buFont typeface="Wingdings" panose="05000000000000000000" pitchFamily="2" charset="2"/>
              <a:buChar char="Ø"/>
              <a:defRPr/>
            </a:pPr>
            <a:r>
              <a:rPr lang="en-AU" sz="1900" dirty="0">
                <a:solidFill>
                  <a:prstClr val="black"/>
                </a:solidFill>
                <a:latin typeface="Calibri" panose="020F0502020204030204"/>
              </a:rPr>
              <a:t>Learning Lounges</a:t>
            </a:r>
            <a:endParaRPr kumimoji="0" lang="en-AU" sz="1900" b="0" i="0" u="none" strike="noStrike" kern="1200" cap="none" spc="0" normalizeH="0" noProof="0" dirty="0">
              <a:ln>
                <a:noFill/>
              </a:ln>
              <a:solidFill>
                <a:prstClr val="black"/>
              </a:solidFill>
              <a:effectLst/>
              <a:uLnTx/>
              <a:uFillTx/>
              <a:latin typeface="Calibri" panose="020F0502020204030204"/>
              <a:ea typeface="+mn-ea"/>
              <a:cs typeface="+mn-cs"/>
            </a:endParaRPr>
          </a:p>
          <a:p>
            <a:pPr marL="1093788" lvl="3" indent="-90488">
              <a:buFont typeface="Wingdings" panose="05000000000000000000" pitchFamily="2" charset="2"/>
              <a:buChar char="Ø"/>
              <a:defRPr/>
            </a:pPr>
            <a:r>
              <a:rPr lang="en-AU" sz="1900" baseline="0" dirty="0">
                <a:solidFill>
                  <a:prstClr val="black"/>
                </a:solidFill>
                <a:latin typeface="Calibri" panose="020F0502020204030204"/>
              </a:rPr>
              <a:t>T</a:t>
            </a:r>
            <a:r>
              <a:rPr lang="en-AU" sz="1900" dirty="0">
                <a:solidFill>
                  <a:prstClr val="black"/>
                </a:solidFill>
                <a:latin typeface="Calibri" panose="020F0502020204030204"/>
              </a:rPr>
              <a:t> &amp; L Health Checks</a:t>
            </a:r>
          </a:p>
        </p:txBody>
      </p:sp>
      <p:sp>
        <p:nvSpPr>
          <p:cNvPr id="5" name="TextBox 4">
            <a:extLst>
              <a:ext uri="{FF2B5EF4-FFF2-40B4-BE49-F238E27FC236}">
                <a16:creationId xmlns:a16="http://schemas.microsoft.com/office/drawing/2014/main" id="{B97BB124-831B-8045-5234-E23A0FC2733D}"/>
              </a:ext>
            </a:extLst>
          </p:cNvPr>
          <p:cNvSpPr txBox="1"/>
          <p:nvPr/>
        </p:nvSpPr>
        <p:spPr bwMode="auto">
          <a:xfrm>
            <a:off x="7857703" y="1351808"/>
            <a:ext cx="3782218" cy="30162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Teachers engage in: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Feedback cycles (Staff, Student, Parent)</a:t>
            </a: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Developing an</a:t>
            </a:r>
            <a:r>
              <a:rPr kumimoji="0" lang="en-AU" sz="1900" b="0" i="0" u="none" strike="noStrike" kern="1200" cap="none" spc="0" normalizeH="0" noProof="0" dirty="0">
                <a:ln>
                  <a:noFill/>
                </a:ln>
                <a:solidFill>
                  <a:prstClr val="black"/>
                </a:solidFill>
                <a:effectLst/>
                <a:uLnTx/>
                <a:uFillTx/>
                <a:latin typeface="Calibri" panose="020F0502020204030204"/>
                <a:ea typeface="+mn-ea"/>
                <a:cs typeface="+mn-cs"/>
              </a:rPr>
              <a:t> SPG. </a:t>
            </a:r>
            <a:r>
              <a:rPr lang="en-AU" sz="1900" dirty="0">
                <a:solidFill>
                  <a:prstClr val="black"/>
                </a:solidFill>
                <a:latin typeface="Calibri" panose="020F0502020204030204"/>
              </a:rPr>
              <a:t>(Setting Professional Goals)</a:t>
            </a: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r>
              <a:rPr lang="en-AU" sz="1900" dirty="0">
                <a:solidFill>
                  <a:prstClr val="black"/>
                </a:solidFill>
                <a:latin typeface="Calibri" panose="020F0502020204030204"/>
              </a:rPr>
              <a:t> Learning Lounges (2 x year)</a:t>
            </a:r>
            <a:endPar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Professional Conversations</a:t>
            </a:r>
          </a:p>
          <a:p>
            <a:pPr marL="88900" indent="-88900">
              <a:buFont typeface="Arial" panose="020B0604020202020204" pitchFamily="34" charset="0"/>
              <a:buChar char="•"/>
              <a:defRPr/>
            </a:pPr>
            <a:r>
              <a:rPr kumimoji="0" lang="en-AU" sz="1900" b="0" i="0" u="none" strike="noStrike" kern="1200" cap="none" spc="0" normalizeH="0" baseline="0" noProof="0" dirty="0">
                <a:ln>
                  <a:noFill/>
                </a:ln>
                <a:solidFill>
                  <a:prstClr val="black"/>
                </a:solidFill>
                <a:effectLst/>
                <a:uLnTx/>
                <a:uFillTx/>
                <a:latin typeface="Calibri" panose="020F0502020204030204"/>
                <a:ea typeface="+mn-ea"/>
                <a:cs typeface="+mn-cs"/>
              </a:rPr>
              <a:t> Identifying and accessing targeted Professional Development</a:t>
            </a:r>
          </a:p>
        </p:txBody>
      </p:sp>
    </p:spTree>
    <p:extLst>
      <p:ext uri="{BB962C8B-B14F-4D97-AF65-F5344CB8AC3E}">
        <p14:creationId xmlns:p14="http://schemas.microsoft.com/office/powerpoint/2010/main" val="5524042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0429491B-7479-4344-A760-0A276D96A2F8}"/>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2" name="Rectangle 200">
            <a:extLst>
              <a:ext uri="{FF2B5EF4-FFF2-40B4-BE49-F238E27FC236}">
                <a16:creationId xmlns:a16="http://schemas.microsoft.com/office/drawing/2014/main" id="{D12B2ECE-18CA-44CD-B075-8B1FA3CCAA36}"/>
              </a:ext>
            </a:extLst>
          </p:cNvPr>
          <p:cNvSpPr>
            <a:spLocks noChangeArrowheads="1"/>
          </p:cNvSpPr>
          <p:nvPr/>
        </p:nvSpPr>
        <p:spPr bwMode="auto">
          <a:xfrm>
            <a:off x="3094724" y="533399"/>
            <a:ext cx="8837154" cy="5842001"/>
          </a:xfrm>
          <a:prstGeom prst="rect">
            <a:avLst/>
          </a:prstGeom>
          <a:gradFill>
            <a:gsLst>
              <a:gs pos="0">
                <a:srgbClr val="FFC203"/>
              </a:gs>
              <a:gs pos="36657">
                <a:srgbClr val="FF7D25"/>
              </a:gs>
              <a:gs pos="77153">
                <a:srgbClr val="FF3847"/>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sz="2400">
              <a:solidFill>
                <a:srgbClr val="FFFFFF"/>
              </a:solidFill>
              <a:latin typeface="Calibri" panose="020F0502020204030204"/>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Rectangle 2">
            <a:extLst>
              <a:ext uri="{FF2B5EF4-FFF2-40B4-BE49-F238E27FC236}">
                <a16:creationId xmlns:a16="http://schemas.microsoft.com/office/drawing/2014/main" id="{2CD8FC4A-FC14-4E84-823B-34D1756103CE}"/>
              </a:ext>
            </a:extLst>
          </p:cNvPr>
          <p:cNvSpPr/>
          <p:nvPr/>
        </p:nvSpPr>
        <p:spPr>
          <a:xfrm>
            <a:off x="3813428" y="922937"/>
            <a:ext cx="7399746" cy="384721"/>
          </a:xfrm>
          <a:prstGeom prst="rect">
            <a:avLst/>
          </a:prstGeom>
        </p:spPr>
        <p:txBody>
          <a:bodyPr wrap="square">
            <a:spAutoFit/>
          </a:bodyPr>
          <a:lstStyle/>
          <a:p>
            <a:pPr lvl="0">
              <a:defRPr/>
            </a:pPr>
            <a:r>
              <a:rPr lang="en-AU" sz="1900" dirty="0">
                <a:solidFill>
                  <a:prstClr val="black"/>
                </a:solidFill>
              </a:rPr>
              <a:t>- </a:t>
            </a:r>
          </a:p>
        </p:txBody>
      </p:sp>
      <p:grpSp>
        <p:nvGrpSpPr>
          <p:cNvPr id="2" name="Group 1">
            <a:extLst>
              <a:ext uri="{FF2B5EF4-FFF2-40B4-BE49-F238E27FC236}">
                <a16:creationId xmlns:a16="http://schemas.microsoft.com/office/drawing/2014/main" id="{9E9D1860-F22A-418E-862D-20B63DCCCBBF}"/>
              </a:ext>
            </a:extLst>
          </p:cNvPr>
          <p:cNvGrpSpPr/>
          <p:nvPr/>
        </p:nvGrpSpPr>
        <p:grpSpPr>
          <a:xfrm>
            <a:off x="361597" y="2083463"/>
            <a:ext cx="2559733" cy="2563279"/>
            <a:chOff x="361597" y="2083463"/>
            <a:chExt cx="2559733" cy="2563279"/>
          </a:xfrm>
        </p:grpSpPr>
        <p:sp>
          <p:nvSpPr>
            <p:cNvPr id="11" name="Oval 203">
              <a:extLst>
                <a:ext uri="{FF2B5EF4-FFF2-40B4-BE49-F238E27FC236}">
                  <a16:creationId xmlns:a16="http://schemas.microsoft.com/office/drawing/2014/main" id="{E87290CE-9224-4BDC-86D3-28B28773B2CE}"/>
                </a:ext>
              </a:extLst>
            </p:cNvPr>
            <p:cNvSpPr>
              <a:spLocks noChangeArrowheads="1"/>
            </p:cNvSpPr>
            <p:nvPr/>
          </p:nvSpPr>
          <p:spPr bwMode="auto">
            <a:xfrm>
              <a:off x="361597" y="2083463"/>
              <a:ext cx="2559733" cy="2563279"/>
            </a:xfrm>
            <a:prstGeom prst="ellipse">
              <a:avLst/>
            </a:prstGeom>
            <a:gradFill>
              <a:gsLst>
                <a:gs pos="0">
                  <a:srgbClr val="FFC203"/>
                </a:gs>
                <a:gs pos="36657">
                  <a:srgbClr val="FF7D25"/>
                </a:gs>
                <a:gs pos="77153">
                  <a:srgbClr val="FF3847"/>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sz="2400">
                <a:solidFill>
                  <a:srgbClr val="FFFFFF"/>
                </a:solidFill>
                <a:latin typeface="Calibri" panose="020F0502020204030204"/>
              </a:endParaRPr>
            </a:p>
          </p:txBody>
        </p:sp>
        <p:sp>
          <p:nvSpPr>
            <p:cNvPr id="15" name="Google Shape;47;p1">
              <a:extLst>
                <a:ext uri="{FF2B5EF4-FFF2-40B4-BE49-F238E27FC236}">
                  <a16:creationId xmlns:a16="http://schemas.microsoft.com/office/drawing/2014/main" id="{AFA439BE-72F1-4595-B129-B3F8B7A08E2D}"/>
                </a:ext>
              </a:extLst>
            </p:cNvPr>
            <p:cNvSpPr txBox="1">
              <a:spLocks noChangeArrowheads="1"/>
            </p:cNvSpPr>
            <p:nvPr/>
          </p:nvSpPr>
          <p:spPr bwMode="auto">
            <a:xfrm>
              <a:off x="728952" y="3672492"/>
              <a:ext cx="1824177" cy="52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PLC / PLTs    </a:t>
              </a:r>
            </a:p>
          </p:txBody>
        </p:sp>
        <p:pic>
          <p:nvPicPr>
            <p:cNvPr id="17" name="Graphic 148" descr="Customer review">
              <a:extLst>
                <a:ext uri="{FF2B5EF4-FFF2-40B4-BE49-F238E27FC236}">
                  <a16:creationId xmlns:a16="http://schemas.microsoft.com/office/drawing/2014/main" id="{7400BCF5-2B04-4D83-987C-DD33BF8BEA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055249" y="2416201"/>
              <a:ext cx="1171578" cy="1171578"/>
            </a:xfrm>
            <a:prstGeom prst="rect">
              <a:avLst/>
            </a:prstGeom>
          </p:spPr>
        </p:pic>
      </p:grpSp>
      <p:sp>
        <p:nvSpPr>
          <p:cNvPr id="5" name="Rectangle 4">
            <a:extLst>
              <a:ext uri="{FF2B5EF4-FFF2-40B4-BE49-F238E27FC236}">
                <a16:creationId xmlns:a16="http://schemas.microsoft.com/office/drawing/2014/main" id="{CDE579F7-196F-86F0-16C2-A0D4E0F2F8FC}"/>
              </a:ext>
            </a:extLst>
          </p:cNvPr>
          <p:cNvSpPr/>
          <p:nvPr/>
        </p:nvSpPr>
        <p:spPr>
          <a:xfrm>
            <a:off x="3813428" y="922937"/>
            <a:ext cx="7399746" cy="4770537"/>
          </a:xfrm>
          <a:prstGeom prst="rect">
            <a:avLst/>
          </a:prstGeom>
        </p:spPr>
        <p:txBody>
          <a:bodyPr wrap="square">
            <a:spAutoFit/>
          </a:bodyPr>
          <a:lstStyle/>
          <a:p>
            <a:pPr lvl="0">
              <a:defRPr/>
            </a:pPr>
            <a:r>
              <a:rPr lang="en-AU" sz="1900" dirty="0">
                <a:solidFill>
                  <a:prstClr val="black"/>
                </a:solidFill>
              </a:rPr>
              <a:t>KWSC is a Professional Learning Community (PLC) which consists of many Professional Learning Teams (PLTs).  Teachers are active members of PLTs and use the questions below at various stages of the Teaching and Learning cycle.   </a:t>
            </a:r>
          </a:p>
          <a:p>
            <a:pPr lvl="0" algn="ctr">
              <a:defRPr/>
            </a:pPr>
            <a:r>
              <a:rPr lang="en-AU" sz="1900" b="1" dirty="0">
                <a:solidFill>
                  <a:prstClr val="black"/>
                </a:solidFill>
              </a:rPr>
              <a:t>PLC/PLTs Questions</a:t>
            </a:r>
          </a:p>
          <a:p>
            <a:pPr lvl="0" algn="ctr">
              <a:defRPr/>
            </a:pPr>
            <a:endParaRPr lang="en-AU" sz="1900" b="1" dirty="0">
              <a:solidFill>
                <a:prstClr val="black"/>
              </a:solidFill>
            </a:endParaRPr>
          </a:p>
          <a:p>
            <a:pPr marL="446088" lvl="0" indent="-446088">
              <a:defRPr/>
            </a:pPr>
            <a:r>
              <a:rPr lang="en-AU" sz="1900" dirty="0">
                <a:solidFill>
                  <a:prstClr val="black"/>
                </a:solidFill>
              </a:rPr>
              <a:t>Q1. Who are our students and how do they learn?</a:t>
            </a:r>
          </a:p>
          <a:p>
            <a:pPr marL="446088" lvl="0" indent="-446088">
              <a:defRPr/>
            </a:pPr>
            <a:r>
              <a:rPr lang="en-AU" sz="1900" dirty="0">
                <a:solidFill>
                  <a:prstClr val="black"/>
                </a:solidFill>
              </a:rPr>
              <a:t>Q2. What do we want students to know and do? </a:t>
            </a:r>
          </a:p>
          <a:p>
            <a:pPr marL="446088" lvl="0" indent="-446088">
              <a:defRPr/>
            </a:pPr>
            <a:r>
              <a:rPr lang="en-AU" sz="1900" dirty="0">
                <a:solidFill>
                  <a:prstClr val="black"/>
                </a:solidFill>
              </a:rPr>
              <a:t>Q3. How will we know if students are learning? </a:t>
            </a:r>
          </a:p>
          <a:p>
            <a:pPr marL="446088" lvl="0" indent="-446088">
              <a:defRPr/>
            </a:pPr>
            <a:r>
              <a:rPr lang="en-AU" sz="1900" dirty="0">
                <a:solidFill>
                  <a:prstClr val="black"/>
                </a:solidFill>
              </a:rPr>
              <a:t>Q4. How will we respond if students are not learning?</a:t>
            </a:r>
          </a:p>
          <a:p>
            <a:pPr marL="446088" lvl="0" indent="-446088">
              <a:defRPr/>
            </a:pPr>
            <a:r>
              <a:rPr lang="en-AU" sz="1900" dirty="0">
                <a:solidFill>
                  <a:prstClr val="black"/>
                </a:solidFill>
              </a:rPr>
              <a:t>Q5. How will we enrich and extend the learning of students who are already proficient? </a:t>
            </a:r>
          </a:p>
          <a:p>
            <a:pPr marL="446088" lvl="0" indent="-446088">
              <a:defRPr/>
            </a:pPr>
            <a:r>
              <a:rPr lang="en-AU" sz="1900" dirty="0">
                <a:solidFill>
                  <a:prstClr val="black"/>
                </a:solidFill>
              </a:rPr>
              <a:t>Q6. How will we increase our instructional competence?</a:t>
            </a:r>
          </a:p>
          <a:p>
            <a:pPr marL="446088" lvl="0" indent="-446088">
              <a:defRPr/>
            </a:pPr>
            <a:endParaRPr lang="en-AU" sz="1900" dirty="0">
              <a:solidFill>
                <a:prstClr val="black"/>
              </a:solidFill>
            </a:endParaRPr>
          </a:p>
          <a:p>
            <a:pPr marL="446088" lvl="0" indent="-446088">
              <a:defRPr/>
            </a:pPr>
            <a:r>
              <a:rPr lang="en-AU" sz="1900" dirty="0">
                <a:solidFill>
                  <a:prstClr val="black"/>
                </a:solidFill>
              </a:rPr>
              <a:t>PLT questions are aligned to the phases within the Whole School Approach to Pedagogy.</a:t>
            </a:r>
          </a:p>
        </p:txBody>
      </p:sp>
    </p:spTree>
    <p:extLst>
      <p:ext uri="{BB962C8B-B14F-4D97-AF65-F5344CB8AC3E}">
        <p14:creationId xmlns:p14="http://schemas.microsoft.com/office/powerpoint/2010/main" val="17206360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EA29ED7C-264C-4AF9-AED3-F39042B78904}"/>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2" name="Rectangle 200">
            <a:extLst>
              <a:ext uri="{FF2B5EF4-FFF2-40B4-BE49-F238E27FC236}">
                <a16:creationId xmlns:a16="http://schemas.microsoft.com/office/drawing/2014/main" id="{D12B2ECE-18CA-44CD-B075-8B1FA3CCAA36}"/>
              </a:ext>
            </a:extLst>
          </p:cNvPr>
          <p:cNvSpPr>
            <a:spLocks noChangeArrowheads="1"/>
          </p:cNvSpPr>
          <p:nvPr/>
        </p:nvSpPr>
        <p:spPr bwMode="auto">
          <a:xfrm>
            <a:off x="3094724" y="533399"/>
            <a:ext cx="8837154" cy="5842001"/>
          </a:xfrm>
          <a:prstGeom prst="rect">
            <a:avLst/>
          </a:prstGeom>
          <a:gradFill>
            <a:gsLst>
              <a:gs pos="0">
                <a:srgbClr val="0CB100"/>
              </a:gs>
              <a:gs pos="46821">
                <a:srgbClr val="67CE02"/>
              </a:gs>
              <a:gs pos="99075">
                <a:srgbClr val="C3EA03"/>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293308"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4" name="Group 3">
            <a:extLst>
              <a:ext uri="{FF2B5EF4-FFF2-40B4-BE49-F238E27FC236}">
                <a16:creationId xmlns:a16="http://schemas.microsoft.com/office/drawing/2014/main" id="{32810F78-4926-479E-8658-796D4126543C}"/>
              </a:ext>
            </a:extLst>
          </p:cNvPr>
          <p:cNvGrpSpPr/>
          <p:nvPr/>
        </p:nvGrpSpPr>
        <p:grpSpPr>
          <a:xfrm>
            <a:off x="0" y="2083463"/>
            <a:ext cx="3330316" cy="2563279"/>
            <a:chOff x="0" y="2083463"/>
            <a:chExt cx="3330316" cy="2563279"/>
          </a:xfrm>
        </p:grpSpPr>
        <p:sp>
          <p:nvSpPr>
            <p:cNvPr id="11" name="Oval 203">
              <a:extLst>
                <a:ext uri="{FF2B5EF4-FFF2-40B4-BE49-F238E27FC236}">
                  <a16:creationId xmlns:a16="http://schemas.microsoft.com/office/drawing/2014/main" id="{E87290CE-9224-4BDC-86D3-28B28773B2CE}"/>
                </a:ext>
              </a:extLst>
            </p:cNvPr>
            <p:cNvSpPr>
              <a:spLocks noChangeArrowheads="1"/>
            </p:cNvSpPr>
            <p:nvPr/>
          </p:nvSpPr>
          <p:spPr bwMode="auto">
            <a:xfrm>
              <a:off x="361597" y="2083463"/>
              <a:ext cx="2559733" cy="2563279"/>
            </a:xfrm>
            <a:prstGeom prst="ellipse">
              <a:avLst/>
            </a:prstGeom>
            <a:gradFill>
              <a:gsLst>
                <a:gs pos="0">
                  <a:srgbClr val="0CB100"/>
                </a:gs>
                <a:gs pos="46821">
                  <a:srgbClr val="67CE02"/>
                </a:gs>
                <a:gs pos="99075">
                  <a:srgbClr val="C3EA03"/>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15" name="Google Shape;47;p1">
              <a:extLst>
                <a:ext uri="{FF2B5EF4-FFF2-40B4-BE49-F238E27FC236}">
                  <a16:creationId xmlns:a16="http://schemas.microsoft.com/office/drawing/2014/main" id="{810A316A-A4E1-490F-873C-B7C0254B65E5}"/>
                </a:ext>
              </a:extLst>
            </p:cNvPr>
            <p:cNvSpPr txBox="1">
              <a:spLocks noChangeArrowheads="1"/>
            </p:cNvSpPr>
            <p:nvPr/>
          </p:nvSpPr>
          <p:spPr bwMode="auto">
            <a:xfrm>
              <a:off x="0" y="3679629"/>
              <a:ext cx="3330316" cy="5231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Moderation</a:t>
              </a:r>
              <a:endParaRPr kumimoji="0" lang="en-US"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endParaRPr>
            </a:p>
          </p:txBody>
        </p:sp>
        <p:pic>
          <p:nvPicPr>
            <p:cNvPr id="16" name="Picture 15">
              <a:extLst>
                <a:ext uri="{FF2B5EF4-FFF2-40B4-BE49-F238E27FC236}">
                  <a16:creationId xmlns:a16="http://schemas.microsoft.com/office/drawing/2014/main" id="{AABA95F7-EFB8-421A-9E6B-C24A490470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972348" y="2262018"/>
              <a:ext cx="1385619" cy="1481027"/>
            </a:xfrm>
            <a:prstGeom prst="ellipse">
              <a:avLst/>
            </a:prstGeom>
            <a:ln>
              <a:noFill/>
            </a:ln>
            <a:effectLst>
              <a:softEdge rad="112500"/>
            </a:effectLst>
          </p:spPr>
        </p:pic>
      </p:grpSp>
      <p:sp>
        <p:nvSpPr>
          <p:cNvPr id="6" name="TextBox 5">
            <a:extLst>
              <a:ext uri="{FF2B5EF4-FFF2-40B4-BE49-F238E27FC236}">
                <a16:creationId xmlns:a16="http://schemas.microsoft.com/office/drawing/2014/main" id="{96CB4F05-8B94-3C77-B416-B9BC26788781}"/>
              </a:ext>
            </a:extLst>
          </p:cNvPr>
          <p:cNvSpPr txBox="1"/>
          <p:nvPr/>
        </p:nvSpPr>
        <p:spPr>
          <a:xfrm>
            <a:off x="3616960" y="1085056"/>
            <a:ext cx="7863840" cy="1200329"/>
          </a:xfrm>
          <a:prstGeom prst="rect">
            <a:avLst/>
          </a:prstGeom>
          <a:noFill/>
        </p:spPr>
        <p:txBody>
          <a:bodyPr wrap="square">
            <a:spAutoFit/>
          </a:bodyPr>
          <a:lstStyle/>
          <a:p>
            <a:pPr>
              <a:defRPr/>
            </a:pPr>
            <a:r>
              <a:rPr lang="en-AU" altLang="en-US" sz="1800" dirty="0">
                <a:solidFill>
                  <a:srgbClr val="000000"/>
                </a:solidFill>
                <a:latin typeface="Calibri" panose="020F0502020204030204" pitchFamily="34" charset="0"/>
              </a:rPr>
              <a:t>KWSC uses the </a:t>
            </a:r>
            <a:r>
              <a:rPr lang="en-AU" altLang="en-US" sz="1800" b="1" dirty="0">
                <a:solidFill>
                  <a:srgbClr val="000000"/>
                </a:solidFill>
                <a:latin typeface="Calibri" panose="020F0502020204030204" pitchFamily="34" charset="0"/>
              </a:rPr>
              <a:t>Before, After, End </a:t>
            </a:r>
            <a:r>
              <a:rPr lang="en-AU" altLang="en-US" sz="1800" dirty="0">
                <a:solidFill>
                  <a:srgbClr val="000000"/>
                </a:solidFill>
                <a:latin typeface="Calibri" panose="020F0502020204030204" pitchFamily="34" charset="0"/>
              </a:rPr>
              <a:t>Model for Moderation to align curriculum, pedagogy, assessment and reporting; and to ensure consistent judgments and accurate reporting against the achievement standards. Moderation takes place in the follow stages of the Teaching and Learning Cycle:</a:t>
            </a:r>
          </a:p>
        </p:txBody>
      </p:sp>
      <p:pic>
        <p:nvPicPr>
          <p:cNvPr id="13" name="Picture 12">
            <a:extLst>
              <a:ext uri="{FF2B5EF4-FFF2-40B4-BE49-F238E27FC236}">
                <a16:creationId xmlns:a16="http://schemas.microsoft.com/office/drawing/2014/main" id="{55A1BC71-3CF9-8BCB-544A-03E0AB68FAD5}"/>
              </a:ext>
            </a:extLst>
          </p:cNvPr>
          <p:cNvPicPr>
            <a:picLocks noChangeAspect="1"/>
          </p:cNvPicPr>
          <p:nvPr/>
        </p:nvPicPr>
        <p:blipFill>
          <a:blip r:embed="rId4"/>
          <a:stretch>
            <a:fillRect/>
          </a:stretch>
        </p:blipFill>
        <p:spPr>
          <a:xfrm>
            <a:off x="3616960" y="2623963"/>
            <a:ext cx="7906156" cy="2330570"/>
          </a:xfrm>
          <a:prstGeom prst="rect">
            <a:avLst/>
          </a:prstGeom>
        </p:spPr>
      </p:pic>
    </p:spTree>
    <p:extLst>
      <p:ext uri="{BB962C8B-B14F-4D97-AF65-F5344CB8AC3E}">
        <p14:creationId xmlns:p14="http://schemas.microsoft.com/office/powerpoint/2010/main" val="348701379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E515D55-4297-4556-8535-A4BB8A78AB47}"/>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2" name="Rectangle 200">
            <a:extLst>
              <a:ext uri="{FF2B5EF4-FFF2-40B4-BE49-F238E27FC236}">
                <a16:creationId xmlns:a16="http://schemas.microsoft.com/office/drawing/2014/main" id="{D12B2ECE-18CA-44CD-B075-8B1FA3CCAA36}"/>
              </a:ext>
            </a:extLst>
          </p:cNvPr>
          <p:cNvSpPr>
            <a:spLocks noChangeArrowheads="1"/>
          </p:cNvSpPr>
          <p:nvPr/>
        </p:nvSpPr>
        <p:spPr bwMode="auto">
          <a:xfrm>
            <a:off x="3094724" y="533399"/>
            <a:ext cx="8837154" cy="5842001"/>
          </a:xfrm>
          <a:prstGeom prst="rect">
            <a:avLst/>
          </a:prstGeom>
          <a:gradFill>
            <a:gsLst>
              <a:gs pos="2485">
                <a:srgbClr val="4FACFE"/>
              </a:gs>
              <a:gs pos="58102">
                <a:srgbClr val="28CFFE"/>
              </a:gs>
              <a:gs pos="100000">
                <a:srgbClr val="00F2FE"/>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AU" dirty="0">
                <a:solidFill>
                  <a:schemeClr val="tx1"/>
                </a:solidFill>
              </a:rPr>
              <a:t>Whole School Approach to Pedagogy.</a:t>
            </a:r>
          </a:p>
          <a:p>
            <a:pPr marL="285750" indent="-285750">
              <a:buFont typeface="Arial" panose="020B0604020202020204" pitchFamily="34" charset="0"/>
              <a:buChar char="•"/>
            </a:pPr>
            <a:r>
              <a:rPr lang="en-AU" dirty="0">
                <a:solidFill>
                  <a:schemeClr val="tx1"/>
                </a:solidFill>
              </a:rPr>
              <a:t>KWSC Daily Lesson Structure.</a:t>
            </a:r>
          </a:p>
          <a:p>
            <a:pPr marL="285750" indent="-285750">
              <a:buFont typeface="Arial" panose="020B0604020202020204" pitchFamily="34" charset="0"/>
              <a:buChar char="•"/>
            </a:pPr>
            <a:r>
              <a:rPr lang="en-AU" dirty="0">
                <a:solidFill>
                  <a:schemeClr val="tx1"/>
                </a:solidFill>
              </a:rPr>
              <a:t>Explicit Teaching using Gradual Release Model.</a:t>
            </a:r>
          </a:p>
          <a:p>
            <a:pPr marL="285750" indent="-285750">
              <a:buFont typeface="Arial" panose="020B0604020202020204" pitchFamily="34" charset="0"/>
              <a:buChar char="•"/>
            </a:pPr>
            <a:r>
              <a:rPr lang="en-AU" dirty="0">
                <a:solidFill>
                  <a:schemeClr val="tx1"/>
                </a:solidFill>
              </a:rPr>
              <a:t>Learning Walks and Talks.</a:t>
            </a:r>
          </a:p>
          <a:p>
            <a:pPr marL="285750" indent="-285750">
              <a:buFont typeface="Arial" panose="020B0604020202020204" pitchFamily="34" charset="0"/>
              <a:buChar char="•"/>
            </a:pPr>
            <a:endParaRPr lang="en-AU" dirty="0">
              <a:solidFill>
                <a:schemeClr val="tx1"/>
              </a:solidFill>
            </a:endParaRPr>
          </a:p>
          <a:p>
            <a:r>
              <a:rPr lang="en-AU" b="1" u="sng" dirty="0">
                <a:solidFill>
                  <a:schemeClr val="tx1"/>
                </a:solidFill>
              </a:rPr>
              <a:t>2026 Focus Areas:</a:t>
            </a:r>
          </a:p>
          <a:p>
            <a:endParaRPr lang="en-AU" b="1" u="sng" dirty="0">
              <a:solidFill>
                <a:schemeClr val="tx1"/>
              </a:solidFill>
            </a:endParaRPr>
          </a:p>
          <a:p>
            <a:pPr marL="285750" indent="-285750">
              <a:buFont typeface="Arial" panose="020B0604020202020204" pitchFamily="34" charset="0"/>
              <a:buChar char="•"/>
            </a:pPr>
            <a:r>
              <a:rPr lang="en-AU" dirty="0">
                <a:solidFill>
                  <a:schemeClr val="tx1"/>
                </a:solidFill>
              </a:rPr>
              <a:t>Enacting Whole School Approach to Reading. (Primary)</a:t>
            </a:r>
          </a:p>
          <a:p>
            <a:pPr marL="285750" indent="-285750">
              <a:buFont typeface="Arial" panose="020B0604020202020204" pitchFamily="34" charset="0"/>
              <a:buChar char="•"/>
            </a:pPr>
            <a:r>
              <a:rPr lang="en-AU" dirty="0">
                <a:solidFill>
                  <a:schemeClr val="tx1"/>
                </a:solidFill>
              </a:rPr>
              <a:t>Developing Whole School Approach to Moderation – Refining Assessment Package.</a:t>
            </a:r>
          </a:p>
          <a:p>
            <a:pPr marL="285750" indent="-285750">
              <a:buFont typeface="Arial" panose="020B0604020202020204" pitchFamily="34" charset="0"/>
              <a:buChar char="•"/>
            </a:pPr>
            <a:r>
              <a:rPr lang="en-AU" dirty="0">
                <a:solidFill>
                  <a:schemeClr val="tx1"/>
                </a:solidFill>
              </a:rPr>
              <a:t>Developing Whole School Approach to Differentiation.</a:t>
            </a:r>
          </a:p>
          <a:p>
            <a:pPr marL="285750" indent="-285750">
              <a:buFont typeface="Arial" panose="020B0604020202020204" pitchFamily="34" charset="0"/>
              <a:buChar char="•"/>
            </a:pPr>
            <a:r>
              <a:rPr lang="en-AU" dirty="0">
                <a:solidFill>
                  <a:schemeClr val="tx1"/>
                </a:solidFill>
              </a:rPr>
              <a:t>Defining and promoting Balanced Digital Learning. </a:t>
            </a:r>
          </a:p>
          <a:p>
            <a:pPr marL="285750" indent="-285750">
              <a:buFont typeface="Arial" panose="020B0604020202020204" pitchFamily="34" charset="0"/>
              <a:buChar char="•"/>
            </a:pPr>
            <a:r>
              <a:rPr lang="en-AU" dirty="0">
                <a:solidFill>
                  <a:schemeClr val="tx1"/>
                </a:solidFill>
              </a:rPr>
              <a:t>Strengthen Science of Learning practices.</a:t>
            </a:r>
          </a:p>
        </p:txBody>
      </p:sp>
      <p:grpSp>
        <p:nvGrpSpPr>
          <p:cNvPr id="2" name="Group 1">
            <a:extLst>
              <a:ext uri="{FF2B5EF4-FFF2-40B4-BE49-F238E27FC236}">
                <a16:creationId xmlns:a16="http://schemas.microsoft.com/office/drawing/2014/main" id="{FD2820AE-F92D-4F45-9DA6-2307C5F3037D}"/>
              </a:ext>
            </a:extLst>
          </p:cNvPr>
          <p:cNvGrpSpPr/>
          <p:nvPr/>
        </p:nvGrpSpPr>
        <p:grpSpPr>
          <a:xfrm>
            <a:off x="361597" y="2083463"/>
            <a:ext cx="2559733" cy="2563279"/>
            <a:chOff x="361597" y="2083463"/>
            <a:chExt cx="2559733" cy="2563279"/>
          </a:xfrm>
        </p:grpSpPr>
        <p:sp>
          <p:nvSpPr>
            <p:cNvPr id="11" name="Oval 203">
              <a:extLst>
                <a:ext uri="{FF2B5EF4-FFF2-40B4-BE49-F238E27FC236}">
                  <a16:creationId xmlns:a16="http://schemas.microsoft.com/office/drawing/2014/main" id="{E87290CE-9224-4BDC-86D3-28B28773B2CE}"/>
                </a:ext>
              </a:extLst>
            </p:cNvPr>
            <p:cNvSpPr>
              <a:spLocks noChangeArrowheads="1"/>
            </p:cNvSpPr>
            <p:nvPr/>
          </p:nvSpPr>
          <p:spPr bwMode="auto">
            <a:xfrm>
              <a:off x="361597" y="2083463"/>
              <a:ext cx="2559733" cy="2563279"/>
            </a:xfrm>
            <a:prstGeom prst="ellipse">
              <a:avLst/>
            </a:prstGeom>
            <a:gradFill>
              <a:gsLst>
                <a:gs pos="2485">
                  <a:srgbClr val="4FACFE"/>
                </a:gs>
                <a:gs pos="58102">
                  <a:srgbClr val="28CFFE"/>
                </a:gs>
                <a:gs pos="100000">
                  <a:srgbClr val="00F2FE"/>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15" name="Google Shape;47;p1">
              <a:extLst>
                <a:ext uri="{FF2B5EF4-FFF2-40B4-BE49-F238E27FC236}">
                  <a16:creationId xmlns:a16="http://schemas.microsoft.com/office/drawing/2014/main" id="{4AC4D9B6-990A-4233-B00D-705FC97F17E9}"/>
                </a:ext>
              </a:extLst>
            </p:cNvPr>
            <p:cNvSpPr txBox="1">
              <a:spLocks noChangeArrowheads="1"/>
            </p:cNvSpPr>
            <p:nvPr/>
          </p:nvSpPr>
          <p:spPr bwMode="auto">
            <a:xfrm>
              <a:off x="493006" y="3490629"/>
              <a:ext cx="2296913" cy="95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Signature Practices    </a:t>
              </a:r>
            </a:p>
          </p:txBody>
        </p:sp>
        <p:grpSp>
          <p:nvGrpSpPr>
            <p:cNvPr id="16" name="Group 240">
              <a:extLst>
                <a:ext uri="{FF2B5EF4-FFF2-40B4-BE49-F238E27FC236}">
                  <a16:creationId xmlns:a16="http://schemas.microsoft.com/office/drawing/2014/main" id="{412A41BB-883A-47AE-BE4F-A1396AD43B2F}"/>
                </a:ext>
              </a:extLst>
            </p:cNvPr>
            <p:cNvGrpSpPr>
              <a:grpSpLocks/>
            </p:cNvGrpSpPr>
            <p:nvPr/>
          </p:nvGrpSpPr>
          <p:grpSpPr bwMode="auto">
            <a:xfrm>
              <a:off x="852061" y="2461891"/>
              <a:ext cx="1426305" cy="967109"/>
              <a:chOff x="5893553" y="4382003"/>
              <a:chExt cx="468748" cy="317396"/>
            </a:xfrm>
          </p:grpSpPr>
          <p:pic>
            <p:nvPicPr>
              <p:cNvPr id="17" name="Picture 16" descr="G:\Coredata\Office\Information Management\School Logo\2015 Logo's\KWSC Logo's\Kawana_Logo_V2015.JPG">
                <a:extLst>
                  <a:ext uri="{FF2B5EF4-FFF2-40B4-BE49-F238E27FC236}">
                    <a16:creationId xmlns:a16="http://schemas.microsoft.com/office/drawing/2014/main" id="{9D047E25-2C47-4F70-ABF4-1DD53B79E97A}"/>
                  </a:ext>
                </a:extLst>
              </p:cNvPr>
              <p:cNvPicPr/>
              <p:nvPr/>
            </p:nvPicPr>
            <p:blipFill>
              <a:blip r:embed="rId3" cstate="print">
                <a:clrChange>
                  <a:clrFrom>
                    <a:srgbClr val="FFFFFF"/>
                  </a:clrFrom>
                  <a:clrTo>
                    <a:srgbClr val="FFFFFF">
                      <a:alpha val="0"/>
                    </a:srgbClr>
                  </a:clrTo>
                </a:clrChange>
                <a:duotone>
                  <a:prstClr val="black"/>
                  <a:schemeClr val="tx1">
                    <a:tint val="45000"/>
                    <a:satMod val="400000"/>
                  </a:schemeClr>
                </a:duotone>
                <a:extLst>
                  <a:ext uri="{28A0092B-C50C-407E-A947-70E740481C1C}">
                    <a14:useLocalDpi xmlns:a14="http://schemas.microsoft.com/office/drawing/2010/main" val="0"/>
                  </a:ext>
                </a:extLst>
              </a:blip>
              <a:srcRect/>
              <a:stretch>
                <a:fillRect/>
              </a:stretch>
            </p:blipFill>
            <p:spPr bwMode="auto">
              <a:xfrm>
                <a:off x="5893553" y="4490496"/>
                <a:ext cx="298161" cy="208903"/>
              </a:xfrm>
              <a:prstGeom prst="rect">
                <a:avLst/>
              </a:prstGeom>
              <a:noFill/>
              <a:ln>
                <a:noFill/>
              </a:ln>
            </p:spPr>
          </p:pic>
          <p:grpSp>
            <p:nvGrpSpPr>
              <p:cNvPr id="18" name="Group 243">
                <a:extLst>
                  <a:ext uri="{FF2B5EF4-FFF2-40B4-BE49-F238E27FC236}">
                    <a16:creationId xmlns:a16="http://schemas.microsoft.com/office/drawing/2014/main" id="{2C92D6FF-488E-4DD7-A020-8746276DC15B}"/>
                  </a:ext>
                </a:extLst>
              </p:cNvPr>
              <p:cNvGrpSpPr>
                <a:grpSpLocks/>
              </p:cNvGrpSpPr>
              <p:nvPr/>
            </p:nvGrpSpPr>
            <p:grpSpPr bwMode="auto">
              <a:xfrm rot="403686">
                <a:off x="6133860" y="4382003"/>
                <a:ext cx="228441" cy="186405"/>
                <a:chOff x="6074390" y="4315158"/>
                <a:chExt cx="333431" cy="272074"/>
              </a:xfrm>
            </p:grpSpPr>
            <p:sp>
              <p:nvSpPr>
                <p:cNvPr id="19" name="Freeform: Shape 18">
                  <a:extLst>
                    <a:ext uri="{FF2B5EF4-FFF2-40B4-BE49-F238E27FC236}">
                      <a16:creationId xmlns:a16="http://schemas.microsoft.com/office/drawing/2014/main" id="{F1AC5E90-305B-4DDD-8994-7568C0BDB5B2}"/>
                    </a:ext>
                  </a:extLst>
                </p:cNvPr>
                <p:cNvSpPr/>
                <p:nvPr/>
              </p:nvSpPr>
              <p:spPr>
                <a:xfrm rot="13685440">
                  <a:off x="6118105" y="4271568"/>
                  <a:ext cx="242892" cy="332028"/>
                </a:xfrm>
                <a:custGeom>
                  <a:avLst/>
                  <a:gdLst>
                    <a:gd name="connsiteX0" fmla="*/ 792181 w 895835"/>
                    <a:gd name="connsiteY0" fmla="*/ 122541 h 1210893"/>
                    <a:gd name="connsiteX1" fmla="*/ 799733 w 895835"/>
                    <a:gd name="connsiteY1" fmla="*/ 109075 h 1210893"/>
                    <a:gd name="connsiteX2" fmla="*/ 427999 w 895835"/>
                    <a:gd name="connsiteY2" fmla="*/ 42256 h 1210893"/>
                    <a:gd name="connsiteX3" fmla="*/ 56265 w 895835"/>
                    <a:gd name="connsiteY3" fmla="*/ 109075 h 1210893"/>
                    <a:gd name="connsiteX4" fmla="*/ 427999 w 895835"/>
                    <a:gd name="connsiteY4" fmla="*/ 175894 h 1210893"/>
                    <a:gd name="connsiteX5" fmla="*/ 792181 w 895835"/>
                    <a:gd name="connsiteY5" fmla="*/ 122541 h 1210893"/>
                    <a:gd name="connsiteX6" fmla="*/ 833577 w 895835"/>
                    <a:gd name="connsiteY6" fmla="*/ 131057 h 1210893"/>
                    <a:gd name="connsiteX7" fmla="*/ 427999 w 895835"/>
                    <a:gd name="connsiteY7" fmla="*/ 218150 h 1210893"/>
                    <a:gd name="connsiteX8" fmla="*/ 14010 w 895835"/>
                    <a:gd name="connsiteY8" fmla="*/ 109075 h 1210893"/>
                    <a:gd name="connsiteX9" fmla="*/ 427999 w 895835"/>
                    <a:gd name="connsiteY9" fmla="*/ 0 h 1210893"/>
                    <a:gd name="connsiteX10" fmla="*/ 841988 w 895835"/>
                    <a:gd name="connsiteY10" fmla="*/ 109075 h 1210893"/>
                    <a:gd name="connsiteX11" fmla="*/ 833577 w 895835"/>
                    <a:gd name="connsiteY11" fmla="*/ 131057 h 1210893"/>
                    <a:gd name="connsiteX12" fmla="*/ 895835 w 895835"/>
                    <a:gd name="connsiteY12" fmla="*/ 388093 h 1210893"/>
                    <a:gd name="connsiteX13" fmla="*/ 836168 w 895835"/>
                    <a:gd name="connsiteY13" fmla="*/ 410334 h 1210893"/>
                    <a:gd name="connsiteX14" fmla="*/ 442523 w 895835"/>
                    <a:gd name="connsiteY14" fmla="*/ 463504 h 1210893"/>
                    <a:gd name="connsiteX15" fmla="*/ 49584 w 895835"/>
                    <a:gd name="connsiteY15" fmla="*/ 406404 h 1210893"/>
                    <a:gd name="connsiteX16" fmla="*/ 23545 w 895835"/>
                    <a:gd name="connsiteY16" fmla="*/ 396389 h 1210893"/>
                    <a:gd name="connsiteX17" fmla="*/ 0 w 895835"/>
                    <a:gd name="connsiteY17" fmla="*/ 179911 h 1210893"/>
                    <a:gd name="connsiteX18" fmla="*/ 42824 w 895835"/>
                    <a:gd name="connsiteY18" fmla="*/ 197250 h 1210893"/>
                    <a:gd name="connsiteX19" fmla="*/ 443918 w 895835"/>
                    <a:gd name="connsiteY19" fmla="*/ 245459 h 1210893"/>
                    <a:gd name="connsiteX20" fmla="*/ 845604 w 895835"/>
                    <a:gd name="connsiteY20" fmla="*/ 201262 h 1210893"/>
                    <a:gd name="connsiteX21" fmla="*/ 874289 w 895835"/>
                    <a:gd name="connsiteY21" fmla="*/ 189993 h 1210893"/>
                    <a:gd name="connsiteX22" fmla="*/ 705522 w 895835"/>
                    <a:gd name="connsiteY22" fmla="*/ 721194 h 1210893"/>
                    <a:gd name="connsiteX23" fmla="*/ 333633 w 895835"/>
                    <a:gd name="connsiteY23" fmla="*/ 732244 h 1210893"/>
                    <a:gd name="connsiteX24" fmla="*/ 333480 w 895835"/>
                    <a:gd name="connsiteY24" fmla="*/ 727089 h 1210893"/>
                    <a:gd name="connsiteX25" fmla="*/ 171837 w 895835"/>
                    <a:gd name="connsiteY25" fmla="*/ 728515 h 1210893"/>
                    <a:gd name="connsiteX26" fmla="*/ 177845 w 895835"/>
                    <a:gd name="connsiteY26" fmla="*/ 726181 h 1210893"/>
                    <a:gd name="connsiteX27" fmla="*/ 284820 w 895835"/>
                    <a:gd name="connsiteY27" fmla="*/ 595926 h 1210893"/>
                    <a:gd name="connsiteX28" fmla="*/ 309634 w 895835"/>
                    <a:gd name="connsiteY28" fmla="*/ 488273 h 1210893"/>
                    <a:gd name="connsiteX29" fmla="*/ 308932 w 895835"/>
                    <a:gd name="connsiteY29" fmla="*/ 469796 h 1210893"/>
                    <a:gd name="connsiteX30" fmla="*/ 541602 w 895835"/>
                    <a:gd name="connsiteY30" fmla="*/ 467741 h 1210893"/>
                    <a:gd name="connsiteX31" fmla="*/ 541607 w 895835"/>
                    <a:gd name="connsiteY31" fmla="*/ 468452 h 1210893"/>
                    <a:gd name="connsiteX32" fmla="*/ 558563 w 895835"/>
                    <a:gd name="connsiteY32" fmla="*/ 467949 h 1210893"/>
                    <a:gd name="connsiteX33" fmla="*/ 558574 w 895835"/>
                    <a:gd name="connsiteY33" fmla="*/ 486438 h 1210893"/>
                    <a:gd name="connsiteX34" fmla="*/ 587515 w 895835"/>
                    <a:gd name="connsiteY34" fmla="*/ 593056 h 1210893"/>
                    <a:gd name="connsiteX35" fmla="*/ 699428 w 895835"/>
                    <a:gd name="connsiteY35" fmla="*/ 719094 h 1210893"/>
                    <a:gd name="connsiteX36" fmla="*/ 728446 w 895835"/>
                    <a:gd name="connsiteY36" fmla="*/ 1042652 h 1210893"/>
                    <a:gd name="connsiteX37" fmla="*/ 191542 w 895835"/>
                    <a:gd name="connsiteY37" fmla="*/ 1051403 h 1210893"/>
                    <a:gd name="connsiteX38" fmla="*/ 180780 w 895835"/>
                    <a:gd name="connsiteY38" fmla="*/ 1037089 h 1210893"/>
                    <a:gd name="connsiteX39" fmla="*/ 168138 w 895835"/>
                    <a:gd name="connsiteY39" fmla="*/ 1011155 h 1210893"/>
                    <a:gd name="connsiteX40" fmla="*/ 163672 w 895835"/>
                    <a:gd name="connsiteY40" fmla="*/ 737139 h 1210893"/>
                    <a:gd name="connsiteX41" fmla="*/ 718165 w 895835"/>
                    <a:gd name="connsiteY41" fmla="*/ 728102 h 1210893"/>
                    <a:gd name="connsiteX42" fmla="*/ 744810 w 895835"/>
                    <a:gd name="connsiteY42" fmla="*/ 782758 h 1210893"/>
                    <a:gd name="connsiteX43" fmla="*/ 752092 w 895835"/>
                    <a:gd name="connsiteY43" fmla="*/ 809660 h 1210893"/>
                    <a:gd name="connsiteX44" fmla="*/ 754812 w 895835"/>
                    <a:gd name="connsiteY44" fmla="*/ 976468 h 1210893"/>
                    <a:gd name="connsiteX45" fmla="*/ 740223 w 895835"/>
                    <a:gd name="connsiteY45" fmla="*/ 1021823 h 1210893"/>
                    <a:gd name="connsiteX46" fmla="*/ 672407 w 895835"/>
                    <a:gd name="connsiteY46" fmla="*/ 1133086 h 1210893"/>
                    <a:gd name="connsiteX47" fmla="*/ 224244 w 895835"/>
                    <a:gd name="connsiteY47" fmla="*/ 1100995 h 1210893"/>
                    <a:gd name="connsiteX48" fmla="*/ 195354 w 895835"/>
                    <a:gd name="connsiteY48" fmla="*/ 1062570 h 1210893"/>
                    <a:gd name="connsiteX49" fmla="*/ 732258 w 895835"/>
                    <a:gd name="connsiteY49" fmla="*/ 1053819 h 1210893"/>
                    <a:gd name="connsiteX50" fmla="*/ 713970 w 895835"/>
                    <a:gd name="connsiteY50" fmla="*/ 1086164 h 1210893"/>
                    <a:gd name="connsiteX51" fmla="*/ 672407 w 895835"/>
                    <a:gd name="connsiteY51" fmla="*/ 1133086 h 1210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95835" h="1210893">
                      <a:moveTo>
                        <a:pt x="792181" y="122541"/>
                      </a:moveTo>
                      <a:cubicBezTo>
                        <a:pt x="797132" y="118191"/>
                        <a:pt x="799733" y="113688"/>
                        <a:pt x="799733" y="109075"/>
                      </a:cubicBezTo>
                      <a:cubicBezTo>
                        <a:pt x="799733" y="72172"/>
                        <a:pt x="633302" y="42256"/>
                        <a:pt x="427999" y="42256"/>
                      </a:cubicBezTo>
                      <a:cubicBezTo>
                        <a:pt x="222696" y="42256"/>
                        <a:pt x="56265" y="72172"/>
                        <a:pt x="56265" y="109075"/>
                      </a:cubicBezTo>
                      <a:cubicBezTo>
                        <a:pt x="56265" y="145978"/>
                        <a:pt x="222696" y="175894"/>
                        <a:pt x="427999" y="175894"/>
                      </a:cubicBezTo>
                      <a:cubicBezTo>
                        <a:pt x="607639" y="175894"/>
                        <a:pt x="757518" y="152989"/>
                        <a:pt x="792181" y="122541"/>
                      </a:cubicBezTo>
                      <a:close/>
                      <a:moveTo>
                        <a:pt x="833577" y="131057"/>
                      </a:moveTo>
                      <a:cubicBezTo>
                        <a:pt x="794974" y="180761"/>
                        <a:pt x="628059" y="218150"/>
                        <a:pt x="427999" y="218150"/>
                      </a:cubicBezTo>
                      <a:cubicBezTo>
                        <a:pt x="199359" y="218150"/>
                        <a:pt x="14010" y="169315"/>
                        <a:pt x="14010" y="109075"/>
                      </a:cubicBezTo>
                      <a:cubicBezTo>
                        <a:pt x="14010" y="48835"/>
                        <a:pt x="199359" y="0"/>
                        <a:pt x="427999" y="0"/>
                      </a:cubicBezTo>
                      <a:cubicBezTo>
                        <a:pt x="656639" y="0"/>
                        <a:pt x="841988" y="48835"/>
                        <a:pt x="841988" y="109075"/>
                      </a:cubicBezTo>
                      <a:cubicBezTo>
                        <a:pt x="841988" y="116605"/>
                        <a:pt x="839092" y="123957"/>
                        <a:pt x="833577" y="131057"/>
                      </a:cubicBezTo>
                      <a:close/>
                      <a:moveTo>
                        <a:pt x="895835" y="388093"/>
                      </a:moveTo>
                      <a:lnTo>
                        <a:pt x="836168" y="410334"/>
                      </a:lnTo>
                      <a:cubicBezTo>
                        <a:pt x="723678" y="444583"/>
                        <a:pt x="588207" y="464232"/>
                        <a:pt x="442523" y="463504"/>
                      </a:cubicBezTo>
                      <a:cubicBezTo>
                        <a:pt x="296839" y="462777"/>
                        <a:pt x="161628" y="441775"/>
                        <a:pt x="49584" y="406404"/>
                      </a:cubicBezTo>
                      <a:lnTo>
                        <a:pt x="23545" y="396389"/>
                      </a:lnTo>
                      <a:lnTo>
                        <a:pt x="0" y="179911"/>
                      </a:lnTo>
                      <a:lnTo>
                        <a:pt x="42824" y="197250"/>
                      </a:lnTo>
                      <a:cubicBezTo>
                        <a:pt x="129634" y="225560"/>
                        <a:pt x="276831" y="244624"/>
                        <a:pt x="443918" y="245459"/>
                      </a:cubicBezTo>
                      <a:cubicBezTo>
                        <a:pt x="611005" y="246294"/>
                        <a:pt x="758435" y="228703"/>
                        <a:pt x="845604" y="201262"/>
                      </a:cubicBezTo>
                      <a:lnTo>
                        <a:pt x="874289" y="189993"/>
                      </a:lnTo>
                      <a:close/>
                      <a:moveTo>
                        <a:pt x="705522" y="721194"/>
                      </a:moveTo>
                      <a:lnTo>
                        <a:pt x="333633" y="732244"/>
                      </a:lnTo>
                      <a:lnTo>
                        <a:pt x="333480" y="727089"/>
                      </a:lnTo>
                      <a:lnTo>
                        <a:pt x="171837" y="728515"/>
                      </a:lnTo>
                      <a:lnTo>
                        <a:pt x="177845" y="726181"/>
                      </a:lnTo>
                      <a:cubicBezTo>
                        <a:pt x="218260" y="705173"/>
                        <a:pt x="258843" y="657922"/>
                        <a:pt x="284820" y="595926"/>
                      </a:cubicBezTo>
                      <a:cubicBezTo>
                        <a:pt x="300407" y="558728"/>
                        <a:pt x="308522" y="521505"/>
                        <a:pt x="309634" y="488273"/>
                      </a:cubicBezTo>
                      <a:lnTo>
                        <a:pt x="308932" y="469796"/>
                      </a:lnTo>
                      <a:lnTo>
                        <a:pt x="541602" y="467741"/>
                      </a:lnTo>
                      <a:lnTo>
                        <a:pt x="541607" y="468452"/>
                      </a:lnTo>
                      <a:lnTo>
                        <a:pt x="558563" y="467949"/>
                      </a:lnTo>
                      <a:lnTo>
                        <a:pt x="558574" y="486438"/>
                      </a:lnTo>
                      <a:cubicBezTo>
                        <a:pt x="560965" y="519603"/>
                        <a:pt x="570507" y="556486"/>
                        <a:pt x="587515" y="593056"/>
                      </a:cubicBezTo>
                      <a:cubicBezTo>
                        <a:pt x="615861" y="654004"/>
                        <a:pt x="658234" y="699658"/>
                        <a:pt x="699428" y="719094"/>
                      </a:cubicBezTo>
                      <a:close/>
                      <a:moveTo>
                        <a:pt x="728446" y="1042652"/>
                      </a:moveTo>
                      <a:lnTo>
                        <a:pt x="191542" y="1051403"/>
                      </a:lnTo>
                      <a:lnTo>
                        <a:pt x="180780" y="1037089"/>
                      </a:lnTo>
                      <a:lnTo>
                        <a:pt x="168138" y="1011155"/>
                      </a:lnTo>
                      <a:lnTo>
                        <a:pt x="163672" y="737139"/>
                      </a:lnTo>
                      <a:lnTo>
                        <a:pt x="718165" y="728102"/>
                      </a:lnTo>
                      <a:lnTo>
                        <a:pt x="744810" y="782758"/>
                      </a:lnTo>
                      <a:lnTo>
                        <a:pt x="752092" y="809660"/>
                      </a:lnTo>
                      <a:lnTo>
                        <a:pt x="754812" y="976468"/>
                      </a:lnTo>
                      <a:lnTo>
                        <a:pt x="740223" y="1021823"/>
                      </a:lnTo>
                      <a:close/>
                      <a:moveTo>
                        <a:pt x="672407" y="1133086"/>
                      </a:moveTo>
                      <a:cubicBezTo>
                        <a:pt x="546270" y="1248275"/>
                        <a:pt x="345621" y="1233908"/>
                        <a:pt x="224244" y="1100995"/>
                      </a:cubicBezTo>
                      <a:lnTo>
                        <a:pt x="195354" y="1062570"/>
                      </a:lnTo>
                      <a:lnTo>
                        <a:pt x="732258" y="1053819"/>
                      </a:lnTo>
                      <a:lnTo>
                        <a:pt x="713970" y="1086164"/>
                      </a:lnTo>
                      <a:cubicBezTo>
                        <a:pt x="702030" y="1102946"/>
                        <a:pt x="688173" y="1118688"/>
                        <a:pt x="672407" y="1133086"/>
                      </a:cubicBezTo>
                      <a:close/>
                    </a:path>
                  </a:pathLst>
                </a:cu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0" name="Picture 19" descr="G:\Coredata\Office\Information Management\School Logo\2015 Logo's\KWSC Logo's\Kawana_Logo_V2015.JPG">
                  <a:extLst>
                    <a:ext uri="{FF2B5EF4-FFF2-40B4-BE49-F238E27FC236}">
                      <a16:creationId xmlns:a16="http://schemas.microsoft.com/office/drawing/2014/main" id="{70C09EBA-5466-4EC4-9A78-B1658C675983}"/>
                    </a:ext>
                  </a:extLst>
                </p:cNvPr>
                <p:cNvPicPr/>
                <p:nvPr/>
              </p:nvPicPr>
              <p:blipFill>
                <a:blip r:embed="rId3" cstate="print">
                  <a:clrChange>
                    <a:clrFrom>
                      <a:srgbClr val="FFFFFF"/>
                    </a:clrFrom>
                    <a:clrTo>
                      <a:srgbClr val="FFFFFF">
                        <a:alpha val="0"/>
                      </a:srgbClr>
                    </a:clrTo>
                  </a:clrChange>
                  <a:duotone>
                    <a:prstClr val="black"/>
                    <a:schemeClr val="tx1">
                      <a:tint val="45000"/>
                      <a:satMod val="400000"/>
                    </a:schemeClr>
                  </a:duotone>
                  <a:extLst>
                    <a:ext uri="{28A0092B-C50C-407E-A947-70E740481C1C}">
                      <a14:useLocalDpi xmlns:a14="http://schemas.microsoft.com/office/drawing/2010/main" val="0"/>
                    </a:ext>
                  </a:extLst>
                </a:blip>
                <a:srcRect/>
                <a:stretch>
                  <a:fillRect/>
                </a:stretch>
              </p:blipFill>
              <p:spPr bwMode="auto">
                <a:xfrm rot="18921964" flipH="1">
                  <a:off x="6075634" y="4457212"/>
                  <a:ext cx="28550" cy="130020"/>
                </a:xfrm>
                <a:prstGeom prst="rect">
                  <a:avLst/>
                </a:prstGeom>
                <a:noFill/>
                <a:ln>
                  <a:noFill/>
                </a:ln>
              </p:spPr>
            </p:pic>
          </p:grpSp>
        </p:grpSp>
      </p:grpSp>
    </p:spTree>
    <p:extLst>
      <p:ext uri="{BB962C8B-B14F-4D97-AF65-F5344CB8AC3E}">
        <p14:creationId xmlns:p14="http://schemas.microsoft.com/office/powerpoint/2010/main" val="34770117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5606374-382D-414C-9AB5-D6FF14C732C4}"/>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12" name="Rectangle 200">
            <a:extLst>
              <a:ext uri="{FF2B5EF4-FFF2-40B4-BE49-F238E27FC236}">
                <a16:creationId xmlns:a16="http://schemas.microsoft.com/office/drawing/2014/main" id="{D12B2ECE-18CA-44CD-B075-8B1FA3CCAA36}"/>
              </a:ext>
            </a:extLst>
          </p:cNvPr>
          <p:cNvSpPr>
            <a:spLocks noChangeArrowheads="1"/>
          </p:cNvSpPr>
          <p:nvPr/>
        </p:nvSpPr>
        <p:spPr bwMode="auto">
          <a:xfrm>
            <a:off x="3094724" y="533399"/>
            <a:ext cx="8837154" cy="5842001"/>
          </a:xfrm>
          <a:prstGeom prst="rect">
            <a:avLst/>
          </a:prstGeom>
          <a:gradFill>
            <a:gsLst>
              <a:gs pos="0">
                <a:srgbClr val="F000C6"/>
              </a:gs>
              <a:gs pos="46532">
                <a:srgbClr val="B800C4"/>
              </a:gs>
              <a:gs pos="100000">
                <a:srgbClr val="8000C2"/>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8" name="Rectangle: Rounded Corners 7">
            <a:extLst>
              <a:ext uri="{FF2B5EF4-FFF2-40B4-BE49-F238E27FC236}">
                <a16:creationId xmlns:a16="http://schemas.microsoft.com/office/drawing/2014/main" id="{DB810623-C356-4AAE-953F-7FEB731FAD0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AU" dirty="0">
                <a:solidFill>
                  <a:schemeClr val="tx1"/>
                </a:solidFill>
              </a:rPr>
              <a:t>Essential Skills for Classroom Management.</a:t>
            </a:r>
          </a:p>
          <a:p>
            <a:pPr marL="285750" indent="-285750">
              <a:buFont typeface="Arial" panose="020B0604020202020204" pitchFamily="34" charset="0"/>
              <a:buChar char="•"/>
            </a:pPr>
            <a:r>
              <a:rPr lang="en-AU" dirty="0">
                <a:solidFill>
                  <a:schemeClr val="tx1"/>
                </a:solidFill>
              </a:rPr>
              <a:t>Pedagogical Practices for Learning. (DET)</a:t>
            </a:r>
          </a:p>
          <a:p>
            <a:pPr marL="285750" indent="-285750">
              <a:buFont typeface="Arial" panose="020B0604020202020204" pitchFamily="34" charset="0"/>
              <a:buChar char="•"/>
            </a:pPr>
            <a:r>
              <a:rPr lang="en-AU" dirty="0">
                <a:solidFill>
                  <a:schemeClr val="tx1"/>
                </a:solidFill>
              </a:rPr>
              <a:t>Digital Learning Hub. (EQ)</a:t>
            </a:r>
          </a:p>
          <a:p>
            <a:pPr marL="285750" indent="-285750">
              <a:buFont typeface="Arial" panose="020B0604020202020204" pitchFamily="34" charset="0"/>
              <a:buChar char="•"/>
            </a:pPr>
            <a:r>
              <a:rPr lang="en-AU" dirty="0">
                <a:solidFill>
                  <a:schemeClr val="tx1"/>
                </a:solidFill>
              </a:rPr>
              <a:t>Science of Learning.</a:t>
            </a:r>
          </a:p>
          <a:p>
            <a:pPr marL="285750" indent="-285750">
              <a:buFont typeface="Arial" panose="020B0604020202020204" pitchFamily="34" charset="0"/>
              <a:buChar char="•"/>
            </a:pPr>
            <a:r>
              <a:rPr lang="en-AU" dirty="0">
                <a:solidFill>
                  <a:schemeClr val="tx1"/>
                </a:solidFill>
              </a:rPr>
              <a:t>Science of Reading.</a:t>
            </a:r>
          </a:p>
          <a:p>
            <a:pPr marL="285750" indent="-285750">
              <a:buFont typeface="Arial" panose="020B0604020202020204" pitchFamily="34" charset="0"/>
              <a:buChar char="•"/>
            </a:pPr>
            <a:r>
              <a:rPr lang="en-AU" dirty="0">
                <a:solidFill>
                  <a:schemeClr val="tx1"/>
                </a:solidFill>
              </a:rPr>
              <a:t>Universal Design for Learning. (Engagement, Representation </a:t>
            </a:r>
            <a:r>
              <a:rPr lang="en-AU">
                <a:solidFill>
                  <a:schemeClr val="tx1"/>
                </a:solidFill>
              </a:rPr>
              <a:t>and Expression.)</a:t>
            </a:r>
            <a:endParaRPr lang="en-AU" dirty="0">
              <a:solidFill>
                <a:schemeClr val="tx1"/>
              </a:solidFill>
            </a:endParaRPr>
          </a:p>
        </p:txBody>
      </p:sp>
      <p:sp>
        <p:nvSpPr>
          <p:cNvPr id="3" name="Rectangle 2">
            <a:extLst>
              <a:ext uri="{FF2B5EF4-FFF2-40B4-BE49-F238E27FC236}">
                <a16:creationId xmlns:a16="http://schemas.microsoft.com/office/drawing/2014/main" id="{2CD8FC4A-FC14-4E84-823B-34D1756103CE}"/>
              </a:ext>
            </a:extLst>
          </p:cNvPr>
          <p:cNvSpPr/>
          <p:nvPr/>
        </p:nvSpPr>
        <p:spPr>
          <a:xfrm>
            <a:off x="3651853" y="760453"/>
            <a:ext cx="8006500" cy="384721"/>
          </a:xfrm>
          <a:prstGeom prst="rect">
            <a:avLst/>
          </a:prstGeom>
        </p:spPr>
        <p:txBody>
          <a:bodyPr wrap="square">
            <a:spAutoFit/>
          </a:bodyPr>
          <a:lstStyle/>
          <a:p>
            <a:pPr lvl="0">
              <a:defRPr/>
            </a:pPr>
            <a:r>
              <a:rPr lang="en-AU" sz="1900" dirty="0">
                <a:solidFill>
                  <a:prstClr val="black"/>
                </a:solidFill>
              </a:rPr>
              <a:t>- </a:t>
            </a:r>
          </a:p>
        </p:txBody>
      </p:sp>
      <p:grpSp>
        <p:nvGrpSpPr>
          <p:cNvPr id="2" name="Group 1">
            <a:extLst>
              <a:ext uri="{FF2B5EF4-FFF2-40B4-BE49-F238E27FC236}">
                <a16:creationId xmlns:a16="http://schemas.microsoft.com/office/drawing/2014/main" id="{3B45CDC5-A1D8-409E-9593-4EE25905C2BB}"/>
              </a:ext>
            </a:extLst>
          </p:cNvPr>
          <p:cNvGrpSpPr/>
          <p:nvPr/>
        </p:nvGrpSpPr>
        <p:grpSpPr>
          <a:xfrm>
            <a:off x="361597" y="2083463"/>
            <a:ext cx="2559733" cy="2563279"/>
            <a:chOff x="361597" y="2083463"/>
            <a:chExt cx="2559733" cy="2563279"/>
          </a:xfrm>
        </p:grpSpPr>
        <p:sp>
          <p:nvSpPr>
            <p:cNvPr id="11" name="Oval 203">
              <a:extLst>
                <a:ext uri="{FF2B5EF4-FFF2-40B4-BE49-F238E27FC236}">
                  <a16:creationId xmlns:a16="http://schemas.microsoft.com/office/drawing/2014/main" id="{E87290CE-9224-4BDC-86D3-28B28773B2CE}"/>
                </a:ext>
              </a:extLst>
            </p:cNvPr>
            <p:cNvSpPr>
              <a:spLocks noChangeArrowheads="1"/>
            </p:cNvSpPr>
            <p:nvPr/>
          </p:nvSpPr>
          <p:spPr bwMode="auto">
            <a:xfrm>
              <a:off x="361597" y="2083463"/>
              <a:ext cx="2559733" cy="2563279"/>
            </a:xfrm>
            <a:prstGeom prst="ellipse">
              <a:avLst/>
            </a:prstGeom>
            <a:gradFill>
              <a:gsLst>
                <a:gs pos="0">
                  <a:srgbClr val="F000C6"/>
                </a:gs>
                <a:gs pos="46532">
                  <a:srgbClr val="B800C4"/>
                </a:gs>
                <a:gs pos="100000">
                  <a:srgbClr val="8000C2"/>
                </a:gs>
              </a:gsLst>
            </a:gradFill>
            <a:ln w="6350">
              <a:solidFill>
                <a:schemeClr val="tx1"/>
              </a:solidFill>
              <a:miter lim="400000"/>
            </a:ln>
            <a:effectLst>
              <a:outerShdw blurRad="63500" rotWithShape="0">
                <a:srgbClr val="000000">
                  <a:alpha val="40000"/>
                </a:srgbClr>
              </a:outerShdw>
            </a:effectLst>
          </p:spPr>
          <p:txBody>
            <a:bodyPr lIns="45718" tIns="45718" rIns="45718" bIns="45718"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endParaRPr lang="en-AU" altLang="en-US">
                <a:solidFill>
                  <a:srgbClr val="FFFFFF"/>
                </a:solidFill>
                <a:latin typeface="Calibri" panose="020F0502020204030204"/>
              </a:endParaRPr>
            </a:p>
          </p:txBody>
        </p:sp>
        <p:sp>
          <p:nvSpPr>
            <p:cNvPr id="15" name="Google Shape;47;p1">
              <a:extLst>
                <a:ext uri="{FF2B5EF4-FFF2-40B4-BE49-F238E27FC236}">
                  <a16:creationId xmlns:a16="http://schemas.microsoft.com/office/drawing/2014/main" id="{46287D31-7CE9-423F-A67C-0A157459EA4D}"/>
                </a:ext>
              </a:extLst>
            </p:cNvPr>
            <p:cNvSpPr txBox="1">
              <a:spLocks noChangeArrowheads="1"/>
            </p:cNvSpPr>
            <p:nvPr/>
          </p:nvSpPr>
          <p:spPr bwMode="auto">
            <a:xfrm>
              <a:off x="412636" y="3365403"/>
              <a:ext cx="2457654" cy="95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45699" tIns="45699" rIns="45699" bIns="45699">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AU" altLang="en-US" sz="2800" b="1" i="0" u="none" strike="noStrike" kern="1200" cap="none" spc="0" normalizeH="0" baseline="0" noProof="0" dirty="0">
                  <a:ln>
                    <a:noFill/>
                  </a:ln>
                  <a:solidFill>
                    <a:srgbClr val="000000"/>
                  </a:solidFill>
                  <a:effectLst/>
                  <a:uLnTx/>
                  <a:uFillTx/>
                  <a:latin typeface="Avenir Next Regular"/>
                  <a:ea typeface="Avenir Next Regular"/>
                  <a:cs typeface="Avenir Next Regular"/>
                  <a:sym typeface="Avenir Next Regular"/>
                </a:rPr>
                <a:t>Evidence Based Pedagogies    </a:t>
              </a:r>
            </a:p>
          </p:txBody>
        </p:sp>
        <p:grpSp>
          <p:nvGrpSpPr>
            <p:cNvPr id="16" name="Group 253">
              <a:extLst>
                <a:ext uri="{FF2B5EF4-FFF2-40B4-BE49-F238E27FC236}">
                  <a16:creationId xmlns:a16="http://schemas.microsoft.com/office/drawing/2014/main" id="{90F95CF7-0557-4DF8-AF5E-BCE302B7E7BF}"/>
                </a:ext>
              </a:extLst>
            </p:cNvPr>
            <p:cNvGrpSpPr>
              <a:grpSpLocks/>
            </p:cNvGrpSpPr>
            <p:nvPr/>
          </p:nvGrpSpPr>
          <p:grpSpPr bwMode="auto">
            <a:xfrm>
              <a:off x="1093493" y="2172427"/>
              <a:ext cx="1258502" cy="1256573"/>
              <a:chOff x="8024100" y="3106920"/>
              <a:chExt cx="1733952" cy="1733952"/>
            </a:xfrm>
          </p:grpSpPr>
          <p:pic>
            <p:nvPicPr>
              <p:cNvPr id="17" name="Graphic 254" descr="Magnifying glass">
                <a:extLst>
                  <a:ext uri="{FF2B5EF4-FFF2-40B4-BE49-F238E27FC236}">
                    <a16:creationId xmlns:a16="http://schemas.microsoft.com/office/drawing/2014/main" id="{CABEFA8D-95B3-4C67-80F4-8FD9416881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22208" y="3111917"/>
                <a:ext cx="1730934" cy="1733583"/>
              </a:xfrm>
              <a:prstGeom prst="rect">
                <a:avLst/>
              </a:prstGeom>
            </p:spPr>
          </p:pic>
          <p:pic>
            <p:nvPicPr>
              <p:cNvPr id="18" name="Graphic 255" descr="Books">
                <a:extLst>
                  <a:ext uri="{FF2B5EF4-FFF2-40B4-BE49-F238E27FC236}">
                    <a16:creationId xmlns:a16="http://schemas.microsoft.com/office/drawing/2014/main" id="{945A0520-4469-491B-86C7-3C31BE64F5E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57806" y="3375970"/>
                <a:ext cx="412672" cy="413305"/>
              </a:xfrm>
              <a:prstGeom prst="rect">
                <a:avLst/>
              </a:prstGeom>
            </p:spPr>
          </p:pic>
          <p:pic>
            <p:nvPicPr>
              <p:cNvPr id="19" name="Graphic 256" descr="Bar chart">
                <a:extLst>
                  <a:ext uri="{FF2B5EF4-FFF2-40B4-BE49-F238E27FC236}">
                    <a16:creationId xmlns:a16="http://schemas.microsoft.com/office/drawing/2014/main" id="{A6FBEBA2-356E-4E79-84F0-C34D743AB49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32921" y="3662991"/>
                <a:ext cx="389746" cy="378860"/>
              </a:xfrm>
              <a:prstGeom prst="rect">
                <a:avLst/>
              </a:prstGeom>
            </p:spPr>
          </p:pic>
          <p:pic>
            <p:nvPicPr>
              <p:cNvPr id="20" name="Graphic 257" descr="Classroom">
                <a:extLst>
                  <a:ext uri="{FF2B5EF4-FFF2-40B4-BE49-F238E27FC236}">
                    <a16:creationId xmlns:a16="http://schemas.microsoft.com/office/drawing/2014/main" id="{564E93CE-1300-467C-9976-EF745CD2B6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20249" y="3731875"/>
                <a:ext cx="481451" cy="470705"/>
              </a:xfrm>
              <a:prstGeom prst="rect">
                <a:avLst/>
              </a:prstGeom>
            </p:spPr>
          </p:pic>
        </p:grpSp>
      </p:grpSp>
    </p:spTree>
    <p:extLst>
      <p:ext uri="{BB962C8B-B14F-4D97-AF65-F5344CB8AC3E}">
        <p14:creationId xmlns:p14="http://schemas.microsoft.com/office/powerpoint/2010/main" val="372241089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085992-5870-45D7-ACC8-169C32D0F337}"/>
              </a:ext>
            </a:extLst>
          </p:cNvPr>
          <p:cNvPicPr>
            <a:picLocks noChangeAspect="1"/>
          </p:cNvPicPr>
          <p:nvPr/>
        </p:nvPicPr>
        <p:blipFill>
          <a:blip r:embed="rId2"/>
          <a:stretch>
            <a:fillRect/>
          </a:stretch>
        </p:blipFill>
        <p:spPr>
          <a:xfrm>
            <a:off x="578570" y="505139"/>
            <a:ext cx="11034859" cy="5052592"/>
          </a:xfrm>
          <a:prstGeom prst="rect">
            <a:avLst/>
          </a:prstGeom>
        </p:spPr>
      </p:pic>
      <p:sp>
        <p:nvSpPr>
          <p:cNvPr id="6" name="Oval 5">
            <a:extLst>
              <a:ext uri="{FF2B5EF4-FFF2-40B4-BE49-F238E27FC236}">
                <a16:creationId xmlns:a16="http://schemas.microsoft.com/office/drawing/2014/main" id="{FD748217-D996-4C04-806F-1064E65F71A9}"/>
              </a:ext>
            </a:extLst>
          </p:cNvPr>
          <p:cNvSpPr/>
          <p:nvPr/>
        </p:nvSpPr>
        <p:spPr>
          <a:xfrm>
            <a:off x="854765" y="3190461"/>
            <a:ext cx="1033670" cy="1033670"/>
          </a:xfrm>
          <a:prstGeom prst="ellipse">
            <a:avLst/>
          </a:prstGeom>
          <a:noFill/>
          <a:ln w="762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08022547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0B05116-4CAB-40D8-BDD3-F966CA1E5F8E}"/>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a:gsLst>
              <a:gs pos="2372">
                <a:srgbClr val="FF0040"/>
              </a:gs>
              <a:gs pos="37053">
                <a:srgbClr val="FF0071"/>
              </a:gs>
              <a:gs pos="99150">
                <a:srgbClr val="FF00A2"/>
              </a:gs>
            </a:gsLs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27" name="Group 26">
            <a:extLst>
              <a:ext uri="{FF2B5EF4-FFF2-40B4-BE49-F238E27FC236}">
                <a16:creationId xmlns:a16="http://schemas.microsoft.com/office/drawing/2014/main" id="{65BDC68D-A93C-49C7-A6A9-C0FA67DCDF60}"/>
              </a:ext>
            </a:extLst>
          </p:cNvPr>
          <p:cNvGrpSpPr/>
          <p:nvPr/>
        </p:nvGrpSpPr>
        <p:grpSpPr>
          <a:xfrm>
            <a:off x="259293" y="746478"/>
            <a:ext cx="11466175" cy="5365044"/>
            <a:chOff x="259293" y="746478"/>
            <a:chExt cx="11466175" cy="5365044"/>
          </a:xfrm>
        </p:grpSpPr>
        <p:sp>
          <p:nvSpPr>
            <p:cNvPr id="3" name="Freeform: Shape 2">
              <a:extLst>
                <a:ext uri="{FF2B5EF4-FFF2-40B4-BE49-F238E27FC236}">
                  <a16:creationId xmlns:a16="http://schemas.microsoft.com/office/drawing/2014/main" id="{CB7C5354-5074-46BB-95D1-FD6487B8FF9E}"/>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Rectangle: Rounded Corners 21">
              <a:extLst>
                <a:ext uri="{FF2B5EF4-FFF2-40B4-BE49-F238E27FC236}">
                  <a16:creationId xmlns:a16="http://schemas.microsoft.com/office/drawing/2014/main" id="{BFD1E3B9-0F3B-4025-B4BD-05B100FF543E}"/>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28" name="TextBox 27">
            <a:extLst>
              <a:ext uri="{FF2B5EF4-FFF2-40B4-BE49-F238E27FC236}">
                <a16:creationId xmlns:a16="http://schemas.microsoft.com/office/drawing/2014/main" id="{D304C2AC-A53D-4498-85D4-0D655842DE3A}"/>
              </a:ext>
            </a:extLst>
          </p:cNvPr>
          <p:cNvSpPr txBox="1"/>
          <p:nvPr/>
        </p:nvSpPr>
        <p:spPr>
          <a:xfrm>
            <a:off x="3581328" y="1082883"/>
            <a:ext cx="8144140" cy="4524315"/>
          </a:xfrm>
          <a:prstGeom prst="rect">
            <a:avLst/>
          </a:prstGeom>
          <a:noFill/>
        </p:spPr>
        <p:txBody>
          <a:bodyPr wrap="square" rtlCol="0">
            <a:spAutoFit/>
          </a:bodyPr>
          <a:lstStyle/>
          <a:p>
            <a:pPr lvl="0">
              <a:defRPr/>
            </a:pPr>
            <a:r>
              <a:rPr lang="en-AU" dirty="0">
                <a:solidFill>
                  <a:prstClr val="black"/>
                </a:solidFill>
              </a:rPr>
              <a:t>Analyse the data to get to Know your Learners.  </a:t>
            </a:r>
          </a:p>
          <a:p>
            <a:pPr lvl="0">
              <a:defRPr/>
            </a:pPr>
            <a:r>
              <a:rPr lang="en-AU" dirty="0">
                <a:solidFill>
                  <a:prstClr val="black"/>
                </a:solidFill>
              </a:rPr>
              <a:t>Use the data to: </a:t>
            </a:r>
          </a:p>
          <a:p>
            <a:pPr marL="546100" lvl="1" indent="-88900">
              <a:buFont typeface="Arial" panose="020B0604020202020204" pitchFamily="34" charset="0"/>
              <a:buChar char="•"/>
              <a:defRPr/>
            </a:pPr>
            <a:r>
              <a:rPr lang="en-AU" dirty="0">
                <a:solidFill>
                  <a:prstClr val="black"/>
                </a:solidFill>
              </a:rPr>
              <a:t> Identify students who belong to target groups.</a:t>
            </a:r>
          </a:p>
          <a:p>
            <a:pPr marL="546100" lvl="1" indent="-88900">
              <a:buFont typeface="Arial" panose="020B0604020202020204" pitchFamily="34" charset="0"/>
              <a:buChar char="•"/>
              <a:defRPr/>
            </a:pPr>
            <a:r>
              <a:rPr lang="en-AU" dirty="0">
                <a:solidFill>
                  <a:prstClr val="black"/>
                </a:solidFill>
              </a:rPr>
              <a:t> Identify students who require additional support/extension.</a:t>
            </a:r>
          </a:p>
          <a:p>
            <a:pPr marL="546100" lvl="1" indent="-88900">
              <a:buFont typeface="Arial" panose="020B0604020202020204" pitchFamily="34" charset="0"/>
              <a:buChar char="•"/>
              <a:defRPr/>
            </a:pPr>
            <a:r>
              <a:rPr lang="en-AU" dirty="0">
                <a:solidFill>
                  <a:prstClr val="black"/>
                </a:solidFill>
              </a:rPr>
              <a:t> Identify and prevent possible barriers to learning.</a:t>
            </a:r>
          </a:p>
          <a:p>
            <a:pPr marL="546100" lvl="1" indent="-88900">
              <a:buFont typeface="Arial" panose="020B0604020202020204" pitchFamily="34" charset="0"/>
              <a:buChar char="•"/>
              <a:defRPr/>
            </a:pPr>
            <a:r>
              <a:rPr lang="en-AU" dirty="0">
                <a:solidFill>
                  <a:prstClr val="black"/>
                </a:solidFill>
              </a:rPr>
              <a:t> Identify pedagogies specific to the Learners in your classroom. (Engagement, representation, action and expression.)</a:t>
            </a:r>
          </a:p>
          <a:p>
            <a:pPr marL="546100" lvl="1" indent="-88900">
              <a:buFont typeface="Arial" panose="020B0604020202020204" pitchFamily="34" charset="0"/>
              <a:buChar char="•"/>
              <a:defRPr/>
            </a:pPr>
            <a:r>
              <a:rPr lang="en-AU" dirty="0">
                <a:solidFill>
                  <a:prstClr val="black"/>
                </a:solidFill>
              </a:rPr>
              <a:t> Identify focus areas and set clear goals for improvements in student learning. </a:t>
            </a:r>
          </a:p>
          <a:p>
            <a:pPr lvl="1">
              <a:defRPr/>
            </a:pPr>
            <a:endParaRPr lang="en-AU" b="1" dirty="0">
              <a:solidFill>
                <a:prstClr val="black"/>
              </a:solidFill>
            </a:endParaRPr>
          </a:p>
          <a:p>
            <a:pPr lvl="0">
              <a:defRPr/>
            </a:pPr>
            <a:r>
              <a:rPr lang="en-AU" b="1" dirty="0">
                <a:solidFill>
                  <a:prstClr val="black"/>
                </a:solidFill>
              </a:rPr>
              <a:t>Data Sources:</a:t>
            </a:r>
            <a:endParaRPr lang="en-AU" dirty="0">
              <a:solidFill>
                <a:prstClr val="black"/>
              </a:solidFill>
            </a:endParaRPr>
          </a:p>
          <a:p>
            <a:pPr lvl="0">
              <a:defRPr/>
            </a:pPr>
            <a:r>
              <a:rPr lang="en-AU" dirty="0">
                <a:solidFill>
                  <a:prstClr val="black"/>
                </a:solidFill>
              </a:rPr>
              <a:t>TrackEd </a:t>
            </a:r>
            <a:r>
              <a:rPr lang="en-AU" dirty="0" err="1">
                <a:solidFill>
                  <a:prstClr val="black"/>
                </a:solidFill>
              </a:rPr>
              <a:t>ClassMats</a:t>
            </a:r>
            <a:r>
              <a:rPr lang="en-AU" dirty="0">
                <a:solidFill>
                  <a:prstClr val="black"/>
                </a:solidFill>
              </a:rPr>
              <a:t>, </a:t>
            </a:r>
            <a:r>
              <a:rPr lang="en-AU" dirty="0" err="1">
                <a:solidFill>
                  <a:prstClr val="black"/>
                </a:solidFill>
              </a:rPr>
              <a:t>TrackEd</a:t>
            </a:r>
            <a:r>
              <a:rPr lang="en-AU" dirty="0">
                <a:solidFill>
                  <a:prstClr val="black"/>
                </a:solidFill>
              </a:rPr>
              <a:t> Reports, One School, Class Dashboard, NAPLAN, Case Managers, student surveys.</a:t>
            </a:r>
          </a:p>
          <a:p>
            <a:pPr lvl="0">
              <a:defRPr/>
            </a:pPr>
            <a:endParaRPr lang="en-AU" b="1" dirty="0">
              <a:solidFill>
                <a:prstClr val="black"/>
              </a:solidFill>
            </a:endParaRPr>
          </a:p>
          <a:p>
            <a:pPr lvl="0">
              <a:defRPr/>
            </a:pPr>
            <a:r>
              <a:rPr lang="en-AU" b="1" dirty="0">
                <a:solidFill>
                  <a:prstClr val="black"/>
                </a:solidFill>
              </a:rPr>
              <a:t>Data Types:</a:t>
            </a:r>
            <a:endParaRPr lang="en-AU" dirty="0">
              <a:solidFill>
                <a:prstClr val="black"/>
              </a:solidFill>
            </a:endParaRPr>
          </a:p>
          <a:p>
            <a:pPr lvl="0">
              <a:defRPr/>
            </a:pPr>
            <a:r>
              <a:rPr lang="en-AU" dirty="0">
                <a:solidFill>
                  <a:prstClr val="black"/>
                </a:solidFill>
              </a:rPr>
              <a:t>Assessment and reporting data including academic, effort and behaviour. Indigenous, EAL/D, PLR, Levels of support, ICP, Support provisions.</a:t>
            </a:r>
          </a:p>
        </p:txBody>
      </p:sp>
      <p:sp>
        <p:nvSpPr>
          <p:cNvPr id="7" name="TextBox 14">
            <a:extLst>
              <a:ext uri="{FF2B5EF4-FFF2-40B4-BE49-F238E27FC236}">
                <a16:creationId xmlns:a16="http://schemas.microsoft.com/office/drawing/2014/main" id="{5339D1F2-78FB-4408-8B31-31E8B8CD957B}"/>
              </a:ext>
            </a:extLst>
          </p:cNvPr>
          <p:cNvSpPr txBox="1">
            <a:spLocks noChangeArrowheads="1"/>
          </p:cNvSpPr>
          <p:nvPr/>
        </p:nvSpPr>
        <p:spPr bwMode="auto">
          <a:xfrm>
            <a:off x="908837" y="3743696"/>
            <a:ext cx="148345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Know your Learners</a:t>
            </a:r>
          </a:p>
        </p:txBody>
      </p:sp>
      <p:pic>
        <p:nvPicPr>
          <p:cNvPr id="8" name="Picture 15">
            <a:extLst>
              <a:ext uri="{FF2B5EF4-FFF2-40B4-BE49-F238E27FC236}">
                <a16:creationId xmlns:a16="http://schemas.microsoft.com/office/drawing/2014/main" id="{F1A4D7B9-858C-4078-88F9-4AC29358BF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8029" y="2768308"/>
            <a:ext cx="878666" cy="497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6">
            <a:extLst>
              <a:ext uri="{FF2B5EF4-FFF2-40B4-BE49-F238E27FC236}">
                <a16:creationId xmlns:a16="http://schemas.microsoft.com/office/drawing/2014/main" id="{D2EE0AB5-D20B-4459-B6CB-5236556F0F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8064" y="2344362"/>
            <a:ext cx="769965" cy="1153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646611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
                                            <p:txEl>
                                              <p:pRg st="11" end="11"/>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35E65D61-A074-4616-9D8A-80FC9FA5B060}"/>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FFC203">
                  <a:alpha val="99000"/>
                </a:srgbClr>
              </a:gs>
              <a:gs pos="36657">
                <a:srgbClr val="FF7D25"/>
              </a:gs>
              <a:gs pos="77153">
                <a:srgbClr val="FF3847"/>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09BEC7C4-7E02-49A4-9DC2-732A7DCDD1DA}"/>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6DB368C6-A77B-49D0-B462-95C78619B6E2}"/>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7D2D08F4-A2F3-4E9D-AD96-480190733B6F}"/>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AU" dirty="0">
                  <a:solidFill>
                    <a:schemeClr val="tx1"/>
                  </a:solidFill>
                </a:rPr>
                <a:t>Use Australian Curriculum and Senior Syllabus documents to identify Achievement Standards and Learning Objectives.</a:t>
              </a:r>
            </a:p>
            <a:p>
              <a:pPr marL="285750" indent="-285750">
                <a:buFont typeface="Arial" panose="020B0604020202020204" pitchFamily="34" charset="0"/>
                <a:buChar char="•"/>
              </a:pPr>
              <a:r>
                <a:rPr lang="en-AU" dirty="0">
                  <a:solidFill>
                    <a:schemeClr val="tx1"/>
                  </a:solidFill>
                </a:rPr>
                <a:t>Unpack Learning Goals from AS (Junior), Objectives and Subject Matter (Senior).</a:t>
              </a:r>
            </a:p>
            <a:p>
              <a:pPr marL="285750" indent="-285750">
                <a:buFont typeface="Arial" panose="020B0604020202020204" pitchFamily="34" charset="0"/>
                <a:buChar char="•"/>
              </a:pPr>
              <a:r>
                <a:rPr lang="en-AU" dirty="0">
                  <a:solidFill>
                    <a:schemeClr val="tx1"/>
                  </a:solidFill>
                </a:rPr>
                <a:t>Develop year/band plan, unit plan, assessment and marking guide. </a:t>
              </a:r>
            </a:p>
            <a:p>
              <a:pPr marL="285750" indent="-285750">
                <a:buFont typeface="Arial" panose="020B0604020202020204" pitchFamily="34" charset="0"/>
                <a:buChar char="•"/>
              </a:pPr>
              <a:r>
                <a:rPr lang="en-AU" dirty="0">
                  <a:solidFill>
                    <a:schemeClr val="tx1"/>
                  </a:solidFill>
                </a:rPr>
                <a:t>Ensure up-to-date planning is available in </a:t>
              </a:r>
              <a:r>
                <a:rPr lang="en-AU" dirty="0" err="1">
                  <a:solidFill>
                    <a:schemeClr val="tx1"/>
                  </a:solidFill>
                </a:rPr>
                <a:t>Sharepoint</a:t>
              </a:r>
              <a:r>
                <a:rPr lang="en-AU" dirty="0">
                  <a:solidFill>
                    <a:schemeClr val="tx1"/>
                  </a:solidFill>
                </a:rPr>
                <a:t>. (Curriculum – ACV9)</a:t>
              </a:r>
            </a:p>
            <a:p>
              <a:pPr marL="285750" indent="-285750">
                <a:buFont typeface="Arial" panose="020B0604020202020204" pitchFamily="34" charset="0"/>
                <a:buChar char="•"/>
              </a:pPr>
              <a:r>
                <a:rPr lang="en-AU" dirty="0">
                  <a:solidFill>
                    <a:schemeClr val="tx1"/>
                  </a:solidFill>
                </a:rPr>
                <a:t>Develop formative assessment (formal and informal).</a:t>
              </a:r>
            </a:p>
            <a:p>
              <a:pPr marL="285750" indent="-285750">
                <a:buFont typeface="Arial" panose="020B0604020202020204" pitchFamily="34" charset="0"/>
                <a:buChar char="•"/>
              </a:pPr>
              <a:r>
                <a:rPr lang="en-AU" dirty="0">
                  <a:solidFill>
                    <a:schemeClr val="tx1"/>
                  </a:solidFill>
                </a:rPr>
                <a:t>Use previous data analysis along with diagnostic/pre-testing to identify entry points, appropriate pedagogies and pacing.</a:t>
              </a:r>
            </a:p>
            <a:p>
              <a:pPr marL="285750" indent="-285750">
                <a:buFont typeface="Arial" panose="020B0604020202020204" pitchFamily="34" charset="0"/>
                <a:buChar char="•"/>
              </a:pPr>
              <a:r>
                <a:rPr lang="en-AU" dirty="0">
                  <a:solidFill>
                    <a:schemeClr val="tx1"/>
                  </a:solidFill>
                </a:rPr>
                <a:t>Plan and implement inclusive strategies to support all learners. (Engagement, representation, action and expression.)</a:t>
              </a:r>
            </a:p>
            <a:p>
              <a:pPr marL="285750" indent="-285750">
                <a:buFont typeface="Arial" panose="020B0604020202020204" pitchFamily="34" charset="0"/>
                <a:buChar char="•"/>
              </a:pPr>
              <a:r>
                <a:rPr lang="en-AU" b="1" dirty="0">
                  <a:solidFill>
                    <a:schemeClr val="tx1"/>
                  </a:solidFill>
                </a:rPr>
                <a:t>Moderation – Before assessment takes place</a:t>
              </a:r>
              <a:r>
                <a:rPr lang="en-AU" dirty="0">
                  <a:solidFill>
                    <a:schemeClr val="tx1"/>
                  </a:solidFill>
                </a:rPr>
                <a:t>.</a:t>
              </a:r>
            </a:p>
          </p:txBody>
        </p:sp>
      </p:grpSp>
      <p:sp>
        <p:nvSpPr>
          <p:cNvPr id="9" name="Rectangle 8">
            <a:extLst>
              <a:ext uri="{FF2B5EF4-FFF2-40B4-BE49-F238E27FC236}">
                <a16:creationId xmlns:a16="http://schemas.microsoft.com/office/drawing/2014/main" id="{4FF80457-5700-4F29-A4DA-8A5EA4DFE14C}"/>
              </a:ext>
            </a:extLst>
          </p:cNvPr>
          <p:cNvSpPr/>
          <p:nvPr/>
        </p:nvSpPr>
        <p:spPr>
          <a:xfrm>
            <a:off x="3657581" y="1189925"/>
            <a:ext cx="7711440" cy="384721"/>
          </a:xfrm>
          <a:prstGeom prst="rect">
            <a:avLst/>
          </a:prstGeom>
        </p:spPr>
        <p:txBody>
          <a:bodyPr wrap="square">
            <a:spAutoFit/>
          </a:bodyPr>
          <a:lstStyle/>
          <a:p>
            <a:pPr lvl="0">
              <a:defRPr/>
            </a:pPr>
            <a:r>
              <a:rPr lang="en-AU" sz="1900" dirty="0">
                <a:solidFill>
                  <a:prstClr val="black"/>
                </a:solidFill>
              </a:rPr>
              <a:t> </a:t>
            </a:r>
          </a:p>
        </p:txBody>
      </p:sp>
      <p:sp>
        <p:nvSpPr>
          <p:cNvPr id="10" name="TextBox 33">
            <a:extLst>
              <a:ext uri="{FF2B5EF4-FFF2-40B4-BE49-F238E27FC236}">
                <a16:creationId xmlns:a16="http://schemas.microsoft.com/office/drawing/2014/main" id="{1E1CE7CF-C04A-4EA9-B5F2-AAE34A3E4884}"/>
              </a:ext>
            </a:extLst>
          </p:cNvPr>
          <p:cNvSpPr txBox="1">
            <a:spLocks noChangeArrowheads="1"/>
          </p:cNvSpPr>
          <p:nvPr/>
        </p:nvSpPr>
        <p:spPr bwMode="auto">
          <a:xfrm>
            <a:off x="910479" y="3258408"/>
            <a:ext cx="1398736"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Curriculum Learning Goals/ Objectives</a:t>
            </a:r>
          </a:p>
        </p:txBody>
      </p:sp>
      <p:pic>
        <p:nvPicPr>
          <p:cNvPr id="11" name="Picture 31">
            <a:extLst>
              <a:ext uri="{FF2B5EF4-FFF2-40B4-BE49-F238E27FC236}">
                <a16:creationId xmlns:a16="http://schemas.microsoft.com/office/drawing/2014/main" id="{132CC529-0F05-4440-8F98-3D7608DFA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7976" y="2204323"/>
            <a:ext cx="943743" cy="97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516745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20CBAA4D-3DD1-4D7A-996F-798BFACC8429}"/>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FFEA03"/>
              </a:gs>
              <a:gs pos="70683">
                <a:srgbClr val="FFBA02"/>
              </a:gs>
              <a:gs pos="97580">
                <a:srgbClr val="FF8A00"/>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FCC45CE4-B2DA-4121-8D68-F948A614D974}"/>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FB3697B2-018C-429F-BE06-B6376E095483}"/>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E6BBADCE-BE4B-42FD-8010-3993D2A0C525}"/>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AU" dirty="0">
                  <a:solidFill>
                    <a:schemeClr val="tx1"/>
                  </a:solidFill>
                </a:rPr>
                <a:t>Create and maintain a safe and supportive learning environment as per college expectations.</a:t>
              </a:r>
            </a:p>
            <a:p>
              <a:pPr marL="285750" indent="-285750">
                <a:buFont typeface="Arial" panose="020B0604020202020204" pitchFamily="34" charset="0"/>
                <a:buChar char="•"/>
              </a:pPr>
              <a:r>
                <a:rPr lang="en-AU" dirty="0">
                  <a:solidFill>
                    <a:schemeClr val="tx1"/>
                  </a:solidFill>
                </a:rPr>
                <a:t>Employ the Essential Skills for Classroom Management.</a:t>
              </a:r>
            </a:p>
            <a:p>
              <a:pPr marL="285750" indent="-285750">
                <a:buFont typeface="Arial" panose="020B0604020202020204" pitchFamily="34" charset="0"/>
                <a:buChar char="•"/>
              </a:pPr>
              <a:r>
                <a:rPr lang="en-AU" dirty="0">
                  <a:solidFill>
                    <a:schemeClr val="tx1"/>
                  </a:solidFill>
                </a:rPr>
                <a:t>Establish and maintain entry and exit routines.</a:t>
              </a:r>
            </a:p>
            <a:p>
              <a:pPr marL="285750" indent="-285750">
                <a:buFont typeface="Arial" panose="020B0604020202020204" pitchFamily="34" charset="0"/>
                <a:buChar char="•"/>
              </a:pPr>
              <a:r>
                <a:rPr lang="en-AU" dirty="0">
                  <a:solidFill>
                    <a:schemeClr val="tx1"/>
                  </a:solidFill>
                </a:rPr>
                <a:t>Engage in Explicit Teaching using the Gradual Release Model with a balance in teaching and learning phases.</a:t>
              </a:r>
            </a:p>
            <a:p>
              <a:pPr marL="285750" indent="-285750">
                <a:buFont typeface="Arial" panose="020B0604020202020204" pitchFamily="34" charset="0"/>
                <a:buChar char="•"/>
              </a:pPr>
              <a:r>
                <a:rPr lang="en-AU" dirty="0">
                  <a:solidFill>
                    <a:schemeClr val="tx1"/>
                  </a:solidFill>
                </a:rPr>
                <a:t>Plan and implement inclusive teaching strategies to support all learners. (Engagement, representation, action and expression).</a:t>
              </a:r>
            </a:p>
            <a:p>
              <a:pPr marL="285750" indent="-285750">
                <a:buFont typeface="Arial" panose="020B0604020202020204" pitchFamily="34" charset="0"/>
                <a:buChar char="•"/>
              </a:pPr>
              <a:r>
                <a:rPr lang="en-AU" dirty="0">
                  <a:solidFill>
                    <a:schemeClr val="tx1"/>
                  </a:solidFill>
                </a:rPr>
                <a:t>Unpack the assessment and marking guide. </a:t>
              </a:r>
            </a:p>
            <a:p>
              <a:pPr marL="285750" indent="-285750">
                <a:buFont typeface="Arial" panose="020B0604020202020204" pitchFamily="34" charset="0"/>
                <a:buChar char="•"/>
              </a:pPr>
              <a:r>
                <a:rPr lang="en-AU" dirty="0">
                  <a:solidFill>
                    <a:schemeClr val="tx1"/>
                  </a:solidFill>
                </a:rPr>
                <a:t>Create regular opportunities for students to engage in Retrieval Practice.</a:t>
              </a:r>
            </a:p>
            <a:p>
              <a:pPr marL="285750" indent="-285750">
                <a:buFont typeface="Arial" panose="020B0604020202020204" pitchFamily="34" charset="0"/>
                <a:buChar char="•"/>
              </a:pPr>
              <a:r>
                <a:rPr lang="en-AU" dirty="0">
                  <a:solidFill>
                    <a:schemeClr val="tx1"/>
                  </a:solidFill>
                </a:rPr>
                <a:t>Ongoing formative assessment (informal tracking).</a:t>
              </a:r>
            </a:p>
            <a:p>
              <a:pPr marL="88900" indent="-88900">
                <a:buFont typeface="Arial" panose="020B0604020202020204" pitchFamily="34" charset="0"/>
                <a:buChar char="•"/>
                <a:defRPr/>
              </a:pPr>
              <a:r>
                <a:rPr lang="en-AU" dirty="0">
                  <a:solidFill>
                    <a:prstClr val="black"/>
                  </a:solidFill>
                </a:rPr>
                <a:t>    Feedback cycles (Teacher, Student, Parent)</a:t>
              </a:r>
            </a:p>
            <a:p>
              <a:endParaRPr lang="en-AU" dirty="0">
                <a:solidFill>
                  <a:schemeClr val="tx1"/>
                </a:solidFill>
              </a:endParaRPr>
            </a:p>
          </p:txBody>
        </p:sp>
      </p:grpSp>
      <p:sp>
        <p:nvSpPr>
          <p:cNvPr id="9" name="Rectangle 8">
            <a:extLst>
              <a:ext uri="{FF2B5EF4-FFF2-40B4-BE49-F238E27FC236}">
                <a16:creationId xmlns:a16="http://schemas.microsoft.com/office/drawing/2014/main" id="{DAD7ED40-6953-45FE-9DFC-AF714F75680E}"/>
              </a:ext>
            </a:extLst>
          </p:cNvPr>
          <p:cNvSpPr/>
          <p:nvPr/>
        </p:nvSpPr>
        <p:spPr>
          <a:xfrm>
            <a:off x="3708199" y="1595711"/>
            <a:ext cx="7467600" cy="384721"/>
          </a:xfrm>
          <a:prstGeom prst="rect">
            <a:avLst/>
          </a:prstGeom>
        </p:spPr>
        <p:txBody>
          <a:bodyPr wrap="square">
            <a:spAutoFit/>
          </a:bodyPr>
          <a:lstStyle/>
          <a:p>
            <a:pPr lvl="0">
              <a:defRPr/>
            </a:pPr>
            <a:r>
              <a:rPr lang="en-AU" sz="1900" dirty="0">
                <a:solidFill>
                  <a:prstClr val="black"/>
                </a:solidFill>
              </a:rPr>
              <a:t> </a:t>
            </a:r>
          </a:p>
        </p:txBody>
      </p:sp>
      <p:sp>
        <p:nvSpPr>
          <p:cNvPr id="10" name="TextBox 49">
            <a:extLst>
              <a:ext uri="{FF2B5EF4-FFF2-40B4-BE49-F238E27FC236}">
                <a16:creationId xmlns:a16="http://schemas.microsoft.com/office/drawing/2014/main" id="{1E166502-8A4F-404B-B43B-29E7D27F1C48}"/>
              </a:ext>
            </a:extLst>
          </p:cNvPr>
          <p:cNvSpPr txBox="1">
            <a:spLocks noChangeArrowheads="1"/>
          </p:cNvSpPr>
          <p:nvPr/>
        </p:nvSpPr>
        <p:spPr bwMode="auto">
          <a:xfrm>
            <a:off x="608978" y="3676312"/>
            <a:ext cx="21037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Instruction</a:t>
            </a:r>
          </a:p>
        </p:txBody>
      </p:sp>
      <p:pic>
        <p:nvPicPr>
          <p:cNvPr id="11" name="Graphic 47" descr="Classroom">
            <a:extLst>
              <a:ext uri="{FF2B5EF4-FFF2-40B4-BE49-F238E27FC236}">
                <a16:creationId xmlns:a16="http://schemas.microsoft.com/office/drawing/2014/main" id="{A4D6714F-E2EE-4AB7-9DE4-75ED27E3FA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77628" y="2149682"/>
            <a:ext cx="1436082" cy="1548322"/>
          </a:xfrm>
          <a:prstGeom prst="rect">
            <a:avLst/>
          </a:prstGeom>
        </p:spPr>
      </p:pic>
    </p:spTree>
    <p:extLst>
      <p:ext uri="{BB962C8B-B14F-4D97-AF65-F5344CB8AC3E}">
        <p14:creationId xmlns:p14="http://schemas.microsoft.com/office/powerpoint/2010/main" val="145458380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93EEB92B-F30C-4017-9447-C4BA76E7B3D7}"/>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0CB100"/>
              </a:gs>
              <a:gs pos="46821">
                <a:srgbClr val="67CE02"/>
              </a:gs>
              <a:gs pos="99075">
                <a:srgbClr val="C3EA03"/>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939B3E3A-6997-4936-9F9C-32652833B00C}"/>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91AB6078-9548-4803-B093-6B5A99DBD36D}"/>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4DABC8DB-5B13-478B-9CBB-B83D96E7CD84}"/>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AU" dirty="0">
                  <a:solidFill>
                    <a:schemeClr val="tx1"/>
                  </a:solidFill>
                </a:rPr>
                <a:t>Monitor student progress related to Learning Goal and/or Marking Guide.</a:t>
              </a:r>
            </a:p>
            <a:p>
              <a:pPr marL="285750" indent="-285750">
                <a:buFont typeface="Arial" panose="020B0604020202020204" pitchFamily="34" charset="0"/>
                <a:buChar char="•"/>
              </a:pPr>
              <a:r>
                <a:rPr lang="en-AU" dirty="0">
                  <a:solidFill>
                    <a:schemeClr val="tx1"/>
                  </a:solidFill>
                </a:rPr>
                <a:t>Informal Formative Tracking.</a:t>
              </a:r>
            </a:p>
            <a:p>
              <a:pPr marL="285750" indent="-285750">
                <a:buFont typeface="Arial" panose="020B0604020202020204" pitchFamily="34" charset="0"/>
                <a:buChar char="•"/>
              </a:pPr>
              <a:r>
                <a:rPr lang="en-AU" dirty="0">
                  <a:solidFill>
                    <a:schemeClr val="tx1"/>
                  </a:solidFill>
                </a:rPr>
                <a:t>Implement formal Formative Assessment.</a:t>
              </a:r>
            </a:p>
            <a:p>
              <a:pPr marL="285750" indent="-285750">
                <a:buFont typeface="Arial" panose="020B0604020202020204" pitchFamily="34" charset="0"/>
                <a:buChar char="•"/>
              </a:pPr>
              <a:r>
                <a:rPr lang="en-AU" dirty="0">
                  <a:solidFill>
                    <a:schemeClr val="tx1"/>
                  </a:solidFill>
                </a:rPr>
                <a:t>Schedule PLT meeting to discuss results.</a:t>
              </a:r>
            </a:p>
          </p:txBody>
        </p:sp>
      </p:grpSp>
      <p:sp>
        <p:nvSpPr>
          <p:cNvPr id="9" name="Rectangle 8">
            <a:extLst>
              <a:ext uri="{FF2B5EF4-FFF2-40B4-BE49-F238E27FC236}">
                <a16:creationId xmlns:a16="http://schemas.microsoft.com/office/drawing/2014/main" id="{1D115192-86EF-4AC0-A44E-85814DC168A4}"/>
              </a:ext>
            </a:extLst>
          </p:cNvPr>
          <p:cNvSpPr/>
          <p:nvPr/>
        </p:nvSpPr>
        <p:spPr>
          <a:xfrm>
            <a:off x="3887785" y="2745854"/>
            <a:ext cx="7251032" cy="677108"/>
          </a:xfrm>
          <a:prstGeom prst="rect">
            <a:avLst/>
          </a:prstGeom>
        </p:spPr>
        <p:txBody>
          <a:bodyPr wrap="square">
            <a:spAutoFit/>
          </a:bodyPr>
          <a:lstStyle/>
          <a:p>
            <a:pPr lvl="0">
              <a:defRPr/>
            </a:pPr>
            <a:r>
              <a:rPr lang="en-AU" sz="1900" dirty="0">
                <a:solidFill>
                  <a:prstClr val="black"/>
                </a:solidFill>
              </a:rPr>
              <a:t> </a:t>
            </a:r>
          </a:p>
          <a:p>
            <a:pPr marL="88900" lvl="0" indent="-88900">
              <a:buFont typeface="Arial" panose="020B0604020202020204" pitchFamily="34" charset="0"/>
              <a:buChar char="•"/>
              <a:defRPr/>
            </a:pPr>
            <a:endParaRPr lang="en-AU" sz="1900" dirty="0">
              <a:solidFill>
                <a:prstClr val="black"/>
              </a:solidFill>
            </a:endParaRPr>
          </a:p>
        </p:txBody>
      </p:sp>
      <p:sp>
        <p:nvSpPr>
          <p:cNvPr id="10" name="TextBox 57">
            <a:extLst>
              <a:ext uri="{FF2B5EF4-FFF2-40B4-BE49-F238E27FC236}">
                <a16:creationId xmlns:a16="http://schemas.microsoft.com/office/drawing/2014/main" id="{DC085EF1-F55A-4172-956C-3471331C2C08}"/>
              </a:ext>
            </a:extLst>
          </p:cNvPr>
          <p:cNvSpPr txBox="1">
            <a:spLocks noChangeArrowheads="1"/>
          </p:cNvSpPr>
          <p:nvPr/>
        </p:nvSpPr>
        <p:spPr bwMode="auto">
          <a:xfrm>
            <a:off x="259293" y="3234724"/>
            <a:ext cx="2852928"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Formative Assessment/ Tracking</a:t>
            </a:r>
          </a:p>
        </p:txBody>
      </p:sp>
      <p:pic>
        <p:nvPicPr>
          <p:cNvPr id="11" name="Picture 55">
            <a:extLst>
              <a:ext uri="{FF2B5EF4-FFF2-40B4-BE49-F238E27FC236}">
                <a16:creationId xmlns:a16="http://schemas.microsoft.com/office/drawing/2014/main" id="{2A1EC418-0332-4310-B75F-AB94056F1E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5360" y="2166047"/>
            <a:ext cx="1030414" cy="1043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1968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2182FF1-B998-4699-9F5D-4CEB955E109F}"/>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00F2FE"/>
              </a:gs>
              <a:gs pos="47511">
                <a:srgbClr val="00E0CC"/>
              </a:gs>
              <a:gs pos="100000">
                <a:srgbClr val="00CF9B"/>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ABD64781-BD3A-44CC-AABF-730531939EA5}"/>
              </a:ext>
            </a:extLst>
          </p:cNvPr>
          <p:cNvGrpSpPr/>
          <p:nvPr/>
        </p:nvGrpSpPr>
        <p:grpSpPr>
          <a:xfrm>
            <a:off x="207206" y="746478"/>
            <a:ext cx="11466175" cy="5365044"/>
            <a:chOff x="259293" y="746478"/>
            <a:chExt cx="11466175" cy="5365044"/>
          </a:xfrm>
        </p:grpSpPr>
        <p:sp>
          <p:nvSpPr>
            <p:cNvPr id="7" name="Freeform: Shape 6">
              <a:extLst>
                <a:ext uri="{FF2B5EF4-FFF2-40B4-BE49-F238E27FC236}">
                  <a16:creationId xmlns:a16="http://schemas.microsoft.com/office/drawing/2014/main" id="{704F45FE-CC29-41B6-A5DB-789E8F072AA3}"/>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3F9EA7D4-09C4-4F91-990E-A27331BC8C46}"/>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11" name="TextBox 76">
            <a:extLst>
              <a:ext uri="{FF2B5EF4-FFF2-40B4-BE49-F238E27FC236}">
                <a16:creationId xmlns:a16="http://schemas.microsoft.com/office/drawing/2014/main" id="{5AA99D03-5D60-4079-96B9-BBFAF67B1F21}"/>
              </a:ext>
            </a:extLst>
          </p:cNvPr>
          <p:cNvSpPr txBox="1">
            <a:spLocks noChangeArrowheads="1"/>
          </p:cNvSpPr>
          <p:nvPr/>
        </p:nvSpPr>
        <p:spPr bwMode="auto">
          <a:xfrm>
            <a:off x="701768" y="3471537"/>
            <a:ext cx="184551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Feedback</a:t>
            </a:r>
          </a:p>
        </p:txBody>
      </p:sp>
      <p:pic>
        <p:nvPicPr>
          <p:cNvPr id="13" name="Picture 74">
            <a:extLst>
              <a:ext uri="{FF2B5EF4-FFF2-40B4-BE49-F238E27FC236}">
                <a16:creationId xmlns:a16="http://schemas.microsoft.com/office/drawing/2014/main" id="{FB28B7F7-91D5-4F12-97DB-F2F1712649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4989" y="2436183"/>
            <a:ext cx="1106668" cy="95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D46E03EE-107E-1A19-E03A-D8827F602E69}"/>
              </a:ext>
            </a:extLst>
          </p:cNvPr>
          <p:cNvSpPr/>
          <p:nvPr/>
        </p:nvSpPr>
        <p:spPr>
          <a:xfrm>
            <a:off x="3554688" y="1017811"/>
            <a:ext cx="4075472" cy="4670509"/>
          </a:xfrm>
          <a:prstGeom prst="rect">
            <a:avLst/>
          </a:prstGeom>
        </p:spPr>
        <p:txBody>
          <a:bodyPr wrap="square">
            <a:spAutoFit/>
          </a:bodyPr>
          <a:lstStyle/>
          <a:p>
            <a:pPr lvl="0">
              <a:defRPr/>
            </a:pPr>
            <a:r>
              <a:rPr lang="en-AU" sz="1750" b="1" dirty="0">
                <a:solidFill>
                  <a:prstClr val="black"/>
                </a:solidFill>
              </a:rPr>
              <a:t>Teacher </a:t>
            </a:r>
            <a:r>
              <a:rPr lang="en-AU" sz="1750" b="1" dirty="0">
                <a:solidFill>
                  <a:prstClr val="black"/>
                </a:solidFill>
                <a:sym typeface="Wingdings" panose="05000000000000000000" pitchFamily="2" charset="2"/>
              </a:rPr>
              <a:t></a:t>
            </a:r>
            <a:r>
              <a:rPr lang="en-AU" sz="1750" b="1" dirty="0">
                <a:solidFill>
                  <a:prstClr val="black"/>
                </a:solidFill>
              </a:rPr>
              <a:t> Teacher</a:t>
            </a:r>
          </a:p>
          <a:p>
            <a:pPr lvl="0">
              <a:defRPr/>
            </a:pPr>
            <a:endParaRPr lang="en-AU" sz="1750" b="1" dirty="0">
              <a:solidFill>
                <a:prstClr val="black"/>
              </a:solidFill>
            </a:endParaRPr>
          </a:p>
          <a:p>
            <a:pPr>
              <a:defRPr/>
            </a:pPr>
            <a:r>
              <a:rPr lang="en-AU" sz="1750" dirty="0">
                <a:solidFill>
                  <a:prstClr val="black"/>
                </a:solidFill>
              </a:rPr>
              <a:t>Engage in in PLTs and use evidence to:</a:t>
            </a:r>
          </a:p>
          <a:p>
            <a:pPr>
              <a:defRPr/>
            </a:pPr>
            <a:endParaRPr lang="en-AU" sz="1750" dirty="0">
              <a:solidFill>
                <a:prstClr val="black"/>
              </a:solidFill>
            </a:endParaRPr>
          </a:p>
          <a:p>
            <a:pPr marL="285750" indent="-285750">
              <a:buFont typeface="Arial" panose="020B0604020202020204" pitchFamily="34" charset="0"/>
              <a:buChar char="•"/>
              <a:defRPr/>
            </a:pPr>
            <a:r>
              <a:rPr lang="en-AU" sz="1750" dirty="0">
                <a:solidFill>
                  <a:prstClr val="black"/>
                </a:solidFill>
              </a:rPr>
              <a:t>Evaluate where students are at in the learning process.</a:t>
            </a:r>
          </a:p>
          <a:p>
            <a:pPr marL="285750" indent="-285750">
              <a:buFont typeface="Arial" panose="020B0604020202020204" pitchFamily="34" charset="0"/>
              <a:buChar char="•"/>
              <a:defRPr/>
            </a:pPr>
            <a:r>
              <a:rPr lang="en-AU" sz="1750" dirty="0">
                <a:solidFill>
                  <a:prstClr val="black"/>
                </a:solidFill>
              </a:rPr>
              <a:t>Identify groups or individuals who require more focussed teaching. (Support)</a:t>
            </a:r>
          </a:p>
          <a:p>
            <a:pPr marL="285750" indent="-285750">
              <a:buFont typeface="Arial" panose="020B0604020202020204" pitchFamily="34" charset="0"/>
              <a:buChar char="•"/>
              <a:defRPr/>
            </a:pPr>
            <a:r>
              <a:rPr lang="en-AU" sz="1750" dirty="0">
                <a:solidFill>
                  <a:prstClr val="black"/>
                </a:solidFill>
              </a:rPr>
              <a:t>Identify groups or individuals who require extension.</a:t>
            </a:r>
          </a:p>
          <a:p>
            <a:pPr marL="285750" indent="-285750">
              <a:buFont typeface="Arial" panose="020B0604020202020204" pitchFamily="34" charset="0"/>
              <a:buChar char="•"/>
              <a:defRPr/>
            </a:pPr>
            <a:r>
              <a:rPr lang="en-AU" sz="1750" dirty="0">
                <a:solidFill>
                  <a:prstClr val="black"/>
                </a:solidFill>
              </a:rPr>
              <a:t>Identify key areas for improvement in student learning.</a:t>
            </a:r>
          </a:p>
          <a:p>
            <a:pPr marL="285750" indent="-285750">
              <a:buFont typeface="Arial" panose="020B0604020202020204" pitchFamily="34" charset="0"/>
              <a:buChar char="•"/>
              <a:defRPr/>
            </a:pPr>
            <a:r>
              <a:rPr lang="en-AU" sz="1750" dirty="0">
                <a:solidFill>
                  <a:prstClr val="black"/>
                </a:solidFill>
              </a:rPr>
              <a:t>Identify specific pedagogies and develop interventions to target key areas for improvement.</a:t>
            </a:r>
          </a:p>
          <a:p>
            <a:pPr lvl="0">
              <a:defRPr/>
            </a:pPr>
            <a:endParaRPr lang="en-AU" sz="1750" b="1" dirty="0">
              <a:solidFill>
                <a:prstClr val="black"/>
              </a:solidFill>
            </a:endParaRPr>
          </a:p>
        </p:txBody>
      </p:sp>
      <p:sp>
        <p:nvSpPr>
          <p:cNvPr id="5" name="TextBox 4">
            <a:extLst>
              <a:ext uri="{FF2B5EF4-FFF2-40B4-BE49-F238E27FC236}">
                <a16:creationId xmlns:a16="http://schemas.microsoft.com/office/drawing/2014/main" id="{CD5FEACC-C7AD-640D-64D3-5552CE159863}"/>
              </a:ext>
            </a:extLst>
          </p:cNvPr>
          <p:cNvSpPr txBox="1"/>
          <p:nvPr/>
        </p:nvSpPr>
        <p:spPr>
          <a:xfrm>
            <a:off x="7781606" y="1017811"/>
            <a:ext cx="3891775" cy="3593291"/>
          </a:xfrm>
          <a:prstGeom prst="rect">
            <a:avLst/>
          </a:prstGeom>
          <a:noFill/>
        </p:spPr>
        <p:txBody>
          <a:bodyPr wrap="square" rtlCol="0">
            <a:spAutoFit/>
          </a:bodyPr>
          <a:lstStyle/>
          <a:p>
            <a:pPr lvl="0">
              <a:defRPr/>
            </a:pPr>
            <a:r>
              <a:rPr lang="en-AU" sz="1750" b="1" dirty="0">
                <a:solidFill>
                  <a:prstClr val="black"/>
                </a:solidFill>
              </a:rPr>
              <a:t>Teacher </a:t>
            </a:r>
            <a:r>
              <a:rPr lang="en-AU" sz="1750" b="1" dirty="0">
                <a:solidFill>
                  <a:prstClr val="black"/>
                </a:solidFill>
                <a:sym typeface="Wingdings" panose="05000000000000000000" pitchFamily="2" charset="2"/>
              </a:rPr>
              <a:t></a:t>
            </a:r>
            <a:r>
              <a:rPr lang="en-AU" sz="1750" b="1" dirty="0">
                <a:solidFill>
                  <a:prstClr val="black"/>
                </a:solidFill>
              </a:rPr>
              <a:t> Student</a:t>
            </a:r>
          </a:p>
          <a:p>
            <a:pPr lvl="0">
              <a:defRPr/>
            </a:pPr>
            <a:endParaRPr lang="en-AU" sz="1750" b="1" dirty="0">
              <a:solidFill>
                <a:prstClr val="black"/>
              </a:solidFill>
            </a:endParaRPr>
          </a:p>
          <a:p>
            <a:pPr marL="90488" lvl="0" indent="-90488">
              <a:buFont typeface="Arial" panose="020B0604020202020204" pitchFamily="34" charset="0"/>
              <a:buChar char="•"/>
              <a:defRPr/>
            </a:pPr>
            <a:r>
              <a:rPr lang="en-AU" sz="1750" dirty="0">
                <a:solidFill>
                  <a:prstClr val="black"/>
                </a:solidFill>
              </a:rPr>
              <a:t> Provide regular and timely feedback to students on their progress against Learning Goals and/or Marking Guide.</a:t>
            </a:r>
          </a:p>
          <a:p>
            <a:pPr marL="90488" lvl="0" indent="-90488">
              <a:buFont typeface="Arial" panose="020B0604020202020204" pitchFamily="34" charset="0"/>
              <a:buChar char="•"/>
              <a:defRPr/>
            </a:pPr>
            <a:r>
              <a:rPr lang="en-AU" sz="1750" dirty="0">
                <a:solidFill>
                  <a:prstClr val="black"/>
                </a:solidFill>
              </a:rPr>
              <a:t> Outline next steps for learning.</a:t>
            </a:r>
          </a:p>
          <a:p>
            <a:pPr marL="90488" lvl="0" indent="-90488">
              <a:buFont typeface="Arial" panose="020B0604020202020204" pitchFamily="34" charset="0"/>
              <a:buChar char="•"/>
              <a:defRPr/>
            </a:pPr>
            <a:r>
              <a:rPr lang="en-AU" sz="1750" dirty="0">
                <a:solidFill>
                  <a:prstClr val="black"/>
                </a:solidFill>
              </a:rPr>
              <a:t> Celebrate improvement/achievement. </a:t>
            </a:r>
          </a:p>
          <a:p>
            <a:pPr lvl="0">
              <a:defRPr/>
            </a:pPr>
            <a:endParaRPr lang="en-AU" sz="1750" b="1" dirty="0">
              <a:solidFill>
                <a:prstClr val="black"/>
              </a:solidFill>
            </a:endParaRPr>
          </a:p>
          <a:p>
            <a:pPr lvl="0">
              <a:defRPr/>
            </a:pPr>
            <a:r>
              <a:rPr lang="en-AU" sz="1750" b="1" dirty="0">
                <a:solidFill>
                  <a:prstClr val="black"/>
                </a:solidFill>
              </a:rPr>
              <a:t>Student </a:t>
            </a:r>
            <a:r>
              <a:rPr lang="en-AU" sz="1750" b="1" dirty="0">
                <a:solidFill>
                  <a:prstClr val="black"/>
                </a:solidFill>
                <a:sym typeface="Wingdings" panose="05000000000000000000" pitchFamily="2" charset="2"/>
              </a:rPr>
              <a:t></a:t>
            </a:r>
            <a:r>
              <a:rPr lang="en-AU" sz="1750" b="1" dirty="0">
                <a:solidFill>
                  <a:prstClr val="black"/>
                </a:solidFill>
              </a:rPr>
              <a:t> Teacher</a:t>
            </a:r>
          </a:p>
          <a:p>
            <a:pPr lvl="0">
              <a:defRPr/>
            </a:pPr>
            <a:endParaRPr lang="en-AU" sz="1750" b="1" dirty="0">
              <a:solidFill>
                <a:prstClr val="black"/>
              </a:solidFill>
            </a:endParaRPr>
          </a:p>
          <a:p>
            <a:pPr marL="90488" lvl="0" indent="-90488">
              <a:buFont typeface="Arial" panose="020B0604020202020204" pitchFamily="34" charset="0"/>
              <a:buChar char="•"/>
              <a:defRPr/>
            </a:pPr>
            <a:r>
              <a:rPr lang="en-AU" sz="1750" dirty="0">
                <a:solidFill>
                  <a:prstClr val="black"/>
                </a:solidFill>
              </a:rPr>
              <a:t> Students use Learning Goals and/or Marking Guide to self-reflect on their learning and seek assistance.</a:t>
            </a:r>
          </a:p>
        </p:txBody>
      </p:sp>
    </p:spTree>
    <p:extLst>
      <p:ext uri="{BB962C8B-B14F-4D97-AF65-F5344CB8AC3E}">
        <p14:creationId xmlns:p14="http://schemas.microsoft.com/office/powerpoint/2010/main" val="2029819071"/>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0" end="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E5704C1-D3D1-4749-B86D-6987520A3D12}"/>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2485">
                <a:srgbClr val="4FACFE"/>
              </a:gs>
              <a:gs pos="58102">
                <a:srgbClr val="28CFFE"/>
              </a:gs>
              <a:gs pos="100000">
                <a:srgbClr val="00F2FE"/>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5B5DBE9B-5253-435B-ADAD-FDFD0E561DBC}"/>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95E36B17-F7EC-4D07-AD27-F241CF772677}"/>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7A9C3037-5734-4EF8-AB4E-6F3A2222ACF3}"/>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AU" sz="1750" dirty="0">
                  <a:solidFill>
                    <a:schemeClr val="tx1"/>
                  </a:solidFill>
                </a:rPr>
                <a:t>Use Formative Assessment/Tracking and/or Marking Guide to monitor learning progress.</a:t>
              </a:r>
            </a:p>
            <a:p>
              <a:pPr marL="457200" indent="-457200">
                <a:buFont typeface="Arial" panose="020B0604020202020204" pitchFamily="34" charset="0"/>
                <a:buChar char="•"/>
              </a:pPr>
              <a:r>
                <a:rPr lang="en-AU" sz="1750" dirty="0">
                  <a:solidFill>
                    <a:schemeClr val="tx1"/>
                  </a:solidFill>
                </a:rPr>
                <a:t>Identify students who require reasonable adjustments and/or interventions to access learning.</a:t>
              </a:r>
            </a:p>
            <a:p>
              <a:pPr marL="457200" indent="-457200">
                <a:buFont typeface="Arial" panose="020B0604020202020204" pitchFamily="34" charset="0"/>
                <a:buChar char="•"/>
              </a:pPr>
              <a:r>
                <a:rPr lang="en-AU" sz="1750" dirty="0">
                  <a:solidFill>
                    <a:schemeClr val="tx1"/>
                  </a:solidFill>
                </a:rPr>
                <a:t>Enact specific pedagogies and interventions to </a:t>
              </a:r>
              <a:r>
                <a:rPr lang="en-AU" sz="1750" b="1" dirty="0">
                  <a:solidFill>
                    <a:schemeClr val="tx1"/>
                  </a:solidFill>
                </a:rPr>
                <a:t>support </a:t>
              </a:r>
              <a:r>
                <a:rPr lang="en-AU" sz="1750" dirty="0">
                  <a:solidFill>
                    <a:schemeClr val="tx1"/>
                  </a:solidFill>
                </a:rPr>
                <a:t>individuals or groups of students.</a:t>
              </a:r>
            </a:p>
            <a:p>
              <a:pPr marL="457200" indent="-457200">
                <a:buFont typeface="Arial" panose="020B0604020202020204" pitchFamily="34" charset="0"/>
                <a:buChar char="•"/>
              </a:pPr>
              <a:r>
                <a:rPr lang="en-AU" sz="1750" dirty="0">
                  <a:solidFill>
                    <a:schemeClr val="tx1"/>
                  </a:solidFill>
                </a:rPr>
                <a:t>Enact specific pedagogies and interventions to </a:t>
              </a:r>
              <a:r>
                <a:rPr lang="en-AU" sz="1750" b="1" dirty="0">
                  <a:solidFill>
                    <a:schemeClr val="tx1"/>
                  </a:solidFill>
                </a:rPr>
                <a:t>extend</a:t>
              </a:r>
              <a:r>
                <a:rPr lang="en-AU" sz="1750" dirty="0">
                  <a:solidFill>
                    <a:schemeClr val="tx1"/>
                  </a:solidFill>
                </a:rPr>
                <a:t> individuals or groups of students.</a:t>
              </a:r>
            </a:p>
            <a:p>
              <a:pPr marL="457200" indent="-457200">
                <a:buFont typeface="Arial" panose="020B0604020202020204" pitchFamily="34" charset="0"/>
                <a:buChar char="•"/>
              </a:pPr>
              <a:r>
                <a:rPr lang="en-AU" sz="1750" dirty="0">
                  <a:solidFill>
                    <a:schemeClr val="tx1"/>
                  </a:solidFill>
                </a:rPr>
                <a:t>Identify students who require reasonable adjustments for upcoming summative assessment.</a:t>
              </a:r>
            </a:p>
          </p:txBody>
        </p:sp>
      </p:grpSp>
      <p:sp>
        <p:nvSpPr>
          <p:cNvPr id="9" name="TextBox 84">
            <a:extLst>
              <a:ext uri="{FF2B5EF4-FFF2-40B4-BE49-F238E27FC236}">
                <a16:creationId xmlns:a16="http://schemas.microsoft.com/office/drawing/2014/main" id="{334E3C49-8637-45F8-87BB-BC948BA62DB8}"/>
              </a:ext>
            </a:extLst>
          </p:cNvPr>
          <p:cNvSpPr txBox="1">
            <a:spLocks noChangeArrowheads="1"/>
          </p:cNvSpPr>
          <p:nvPr/>
        </p:nvSpPr>
        <p:spPr bwMode="auto">
          <a:xfrm>
            <a:off x="671725" y="3174839"/>
            <a:ext cx="195768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Instruction with Intervention</a:t>
            </a:r>
          </a:p>
        </p:txBody>
      </p:sp>
      <p:pic>
        <p:nvPicPr>
          <p:cNvPr id="10" name="Picture 82">
            <a:extLst>
              <a:ext uri="{FF2B5EF4-FFF2-40B4-BE49-F238E27FC236}">
                <a16:creationId xmlns:a16="http://schemas.microsoft.com/office/drawing/2014/main" id="{A187A7E3-0690-429A-920E-1DB282FA07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815" y="2224940"/>
            <a:ext cx="1197503" cy="839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94953880"/>
      </p:ext>
    </p:extLst>
  </p:cSld>
  <p:clrMapOvr>
    <a:masterClrMapping/>
  </p:clrMapOvr>
  <mc:AlternateContent xmlns:mc="http://schemas.openxmlformats.org/markup-compatibility/2006" xmlns:p14="http://schemas.microsoft.com/office/powerpoint/2010/main">
    <mc:Choice Requires="p14">
      <p:transition spd="slow" p14:dur="1600">
        <p14:prism dir="u" isContent="1"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D5D52F9-059F-43F0-9036-B6F2A588D9E8}"/>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8016EF"/>
              </a:gs>
              <a:gs pos="52282">
                <a:srgbClr val="6761F7"/>
              </a:gs>
              <a:gs pos="100000">
                <a:srgbClr val="4FACFE"/>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2B85581D-7FF6-40AB-BF99-2365D9FEA9D1}"/>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0143131E-3D99-4FC7-933F-647DFE0835A3}"/>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789351DD-C7E6-4D84-AAA3-3E46FC074C10}"/>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3" name="Rectangle 2">
            <a:extLst>
              <a:ext uri="{FF2B5EF4-FFF2-40B4-BE49-F238E27FC236}">
                <a16:creationId xmlns:a16="http://schemas.microsoft.com/office/drawing/2014/main" id="{0D1BE50B-B742-4F60-9CBD-65689F026AB7}"/>
              </a:ext>
            </a:extLst>
          </p:cNvPr>
          <p:cNvSpPr/>
          <p:nvPr/>
        </p:nvSpPr>
        <p:spPr>
          <a:xfrm>
            <a:off x="3910908" y="2871060"/>
            <a:ext cx="7204786" cy="1261884"/>
          </a:xfrm>
          <a:prstGeom prst="rect">
            <a:avLst/>
          </a:prstGeom>
        </p:spPr>
        <p:txBody>
          <a:bodyPr wrap="square">
            <a:spAutoFit/>
          </a:bodyPr>
          <a:lstStyle/>
          <a:p>
            <a:pPr marL="87313" lvl="0" indent="-87313">
              <a:buFont typeface="Arial" panose="020B0604020202020204" pitchFamily="34" charset="0"/>
              <a:buChar char="•"/>
              <a:defRPr/>
            </a:pPr>
            <a:r>
              <a:rPr lang="en-AU" sz="1900" dirty="0">
                <a:solidFill>
                  <a:prstClr val="black"/>
                </a:solidFill>
              </a:rPr>
              <a:t> Implement Summative Assessment.</a:t>
            </a:r>
          </a:p>
          <a:p>
            <a:pPr marL="87313" lvl="0" indent="-87313">
              <a:buFont typeface="Arial" panose="020B0604020202020204" pitchFamily="34" charset="0"/>
              <a:buChar char="•"/>
              <a:defRPr/>
            </a:pPr>
            <a:r>
              <a:rPr lang="en-AU" sz="1900" dirty="0">
                <a:solidFill>
                  <a:prstClr val="black"/>
                </a:solidFill>
              </a:rPr>
              <a:t> Implement reasonable adjustments to assessment conditions where necessary.</a:t>
            </a:r>
          </a:p>
          <a:p>
            <a:pPr marL="87313" lvl="0" indent="-87313">
              <a:buFont typeface="Arial" panose="020B0604020202020204" pitchFamily="34" charset="0"/>
              <a:buChar char="•"/>
              <a:defRPr/>
            </a:pPr>
            <a:r>
              <a:rPr lang="en-AU" sz="1900" dirty="0">
                <a:solidFill>
                  <a:prstClr val="black"/>
                </a:solidFill>
              </a:rPr>
              <a:t> </a:t>
            </a:r>
            <a:r>
              <a:rPr lang="en-AU" sz="1900" b="1" dirty="0">
                <a:solidFill>
                  <a:prstClr val="black"/>
                </a:solidFill>
              </a:rPr>
              <a:t>Moderation – After assessment takes place.</a:t>
            </a:r>
            <a:endParaRPr lang="en-AU" sz="1900" b="1" dirty="0"/>
          </a:p>
        </p:txBody>
      </p:sp>
      <p:sp>
        <p:nvSpPr>
          <p:cNvPr id="9" name="TextBox 93">
            <a:extLst>
              <a:ext uri="{FF2B5EF4-FFF2-40B4-BE49-F238E27FC236}">
                <a16:creationId xmlns:a16="http://schemas.microsoft.com/office/drawing/2014/main" id="{9F36F141-5135-4566-9654-ECCCB48BE0FA}"/>
              </a:ext>
            </a:extLst>
          </p:cNvPr>
          <p:cNvSpPr txBox="1">
            <a:spLocks noChangeArrowheads="1"/>
          </p:cNvSpPr>
          <p:nvPr/>
        </p:nvSpPr>
        <p:spPr bwMode="auto">
          <a:xfrm>
            <a:off x="690924" y="3562485"/>
            <a:ext cx="1919287"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Summative Assessment</a:t>
            </a:r>
          </a:p>
        </p:txBody>
      </p:sp>
      <p:pic>
        <p:nvPicPr>
          <p:cNvPr id="10" name="Picture 90">
            <a:extLst>
              <a:ext uri="{FF2B5EF4-FFF2-40B4-BE49-F238E27FC236}">
                <a16:creationId xmlns:a16="http://schemas.microsoft.com/office/drawing/2014/main" id="{3714D7CE-590E-43B8-A5B4-147F8E3898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6661" y="2284281"/>
            <a:ext cx="1075516" cy="104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reeform 161">
            <a:extLst>
              <a:ext uri="{FF2B5EF4-FFF2-40B4-BE49-F238E27FC236}">
                <a16:creationId xmlns:a16="http://schemas.microsoft.com/office/drawing/2014/main" id="{72A95E60-33EB-4022-BE6B-2240AF2714CC}"/>
              </a:ext>
            </a:extLst>
          </p:cNvPr>
          <p:cNvSpPr>
            <a:spLocks noEditPoints="1"/>
          </p:cNvSpPr>
          <p:nvPr/>
        </p:nvSpPr>
        <p:spPr bwMode="auto">
          <a:xfrm>
            <a:off x="1622518" y="3059982"/>
            <a:ext cx="204811" cy="205021"/>
          </a:xfrm>
          <a:custGeom>
            <a:avLst/>
            <a:gdLst>
              <a:gd name="T0" fmla="*/ 15318 w 1438"/>
              <a:gd name="T1" fmla="*/ 23330 h 1438"/>
              <a:gd name="T2" fmla="*/ 4916 w 1438"/>
              <a:gd name="T3" fmla="*/ 21103 h 1438"/>
              <a:gd name="T4" fmla="*/ 33189 w 1438"/>
              <a:gd name="T5" fmla="*/ 13689 h 1438"/>
              <a:gd name="T6" fmla="*/ 19528 w 1438"/>
              <a:gd name="T7" fmla="*/ 0 h 1438"/>
              <a:gd name="T8" fmla="*/ 23222 w 1438"/>
              <a:gd name="T9" fmla="*/ 353 h 1438"/>
              <a:gd name="T10" fmla="*/ 26725 w 1438"/>
              <a:gd name="T11" fmla="*/ 1358 h 1438"/>
              <a:gd name="T12" fmla="*/ 29876 w 1438"/>
              <a:gd name="T13" fmla="*/ 2960 h 1438"/>
              <a:gd name="T14" fmla="*/ 32701 w 1438"/>
              <a:gd name="T15" fmla="*/ 5106 h 1438"/>
              <a:gd name="T16" fmla="*/ 35063 w 1438"/>
              <a:gd name="T17" fmla="*/ 7713 h 1438"/>
              <a:gd name="T18" fmla="*/ 36965 w 1438"/>
              <a:gd name="T19" fmla="*/ 10728 h 1438"/>
              <a:gd name="T20" fmla="*/ 38268 w 1438"/>
              <a:gd name="T21" fmla="*/ 14042 h 1438"/>
              <a:gd name="T22" fmla="*/ 38975 w 1438"/>
              <a:gd name="T23" fmla="*/ 17654 h 1438"/>
              <a:gd name="T24" fmla="*/ 38975 w 1438"/>
              <a:gd name="T25" fmla="*/ 21402 h 1438"/>
              <a:gd name="T26" fmla="*/ 38268 w 1438"/>
              <a:gd name="T27" fmla="*/ 24987 h 1438"/>
              <a:gd name="T28" fmla="*/ 36965 w 1438"/>
              <a:gd name="T29" fmla="*/ 28328 h 1438"/>
              <a:gd name="T30" fmla="*/ 35063 w 1438"/>
              <a:gd name="T31" fmla="*/ 31315 h 1438"/>
              <a:gd name="T32" fmla="*/ 32701 w 1438"/>
              <a:gd name="T33" fmla="*/ 33923 h 1438"/>
              <a:gd name="T34" fmla="*/ 29876 w 1438"/>
              <a:gd name="T35" fmla="*/ 36068 h 1438"/>
              <a:gd name="T36" fmla="*/ 26725 w 1438"/>
              <a:gd name="T37" fmla="*/ 37698 h 1438"/>
              <a:gd name="T38" fmla="*/ 23222 w 1438"/>
              <a:gd name="T39" fmla="*/ 38703 h 1438"/>
              <a:gd name="T40" fmla="*/ 19528 w 1438"/>
              <a:gd name="T41" fmla="*/ 39056 h 1438"/>
              <a:gd name="T42" fmla="*/ 15807 w 1438"/>
              <a:gd name="T43" fmla="*/ 38703 h 1438"/>
              <a:gd name="T44" fmla="*/ 12358 w 1438"/>
              <a:gd name="T45" fmla="*/ 37698 h 1438"/>
              <a:gd name="T46" fmla="*/ 9153 w 1438"/>
              <a:gd name="T47" fmla="*/ 36068 h 1438"/>
              <a:gd name="T48" fmla="*/ 6328 w 1438"/>
              <a:gd name="T49" fmla="*/ 33923 h 1438"/>
              <a:gd name="T50" fmla="*/ 3965 w 1438"/>
              <a:gd name="T51" fmla="*/ 31315 h 1438"/>
              <a:gd name="T52" fmla="*/ 2091 w 1438"/>
              <a:gd name="T53" fmla="*/ 28328 h 1438"/>
              <a:gd name="T54" fmla="*/ 760 w 1438"/>
              <a:gd name="T55" fmla="*/ 24987 h 1438"/>
              <a:gd name="T56" fmla="*/ 81 w 1438"/>
              <a:gd name="T57" fmla="*/ 21402 h 1438"/>
              <a:gd name="T58" fmla="*/ 81 w 1438"/>
              <a:gd name="T59" fmla="*/ 17654 h 1438"/>
              <a:gd name="T60" fmla="*/ 760 w 1438"/>
              <a:gd name="T61" fmla="*/ 14042 h 1438"/>
              <a:gd name="T62" fmla="*/ 2091 w 1438"/>
              <a:gd name="T63" fmla="*/ 10728 h 1438"/>
              <a:gd name="T64" fmla="*/ 3965 w 1438"/>
              <a:gd name="T65" fmla="*/ 7713 h 1438"/>
              <a:gd name="T66" fmla="*/ 6328 w 1438"/>
              <a:gd name="T67" fmla="*/ 5106 h 1438"/>
              <a:gd name="T68" fmla="*/ 9153 w 1438"/>
              <a:gd name="T69" fmla="*/ 2960 h 1438"/>
              <a:gd name="T70" fmla="*/ 12358 w 1438"/>
              <a:gd name="T71" fmla="*/ 1358 h 1438"/>
              <a:gd name="T72" fmla="*/ 15807 w 1438"/>
              <a:gd name="T73" fmla="*/ 353 h 1438"/>
              <a:gd name="T74" fmla="*/ 19528 w 1438"/>
              <a:gd name="T75" fmla="*/ 0 h 143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438" h="1438">
                <a:moveTo>
                  <a:pt x="1072" y="352"/>
                </a:moveTo>
                <a:lnTo>
                  <a:pt x="564" y="859"/>
                </a:lnTo>
                <a:lnTo>
                  <a:pt x="331" y="627"/>
                </a:lnTo>
                <a:lnTo>
                  <a:pt x="181" y="777"/>
                </a:lnTo>
                <a:lnTo>
                  <a:pt x="564" y="1161"/>
                </a:lnTo>
                <a:lnTo>
                  <a:pt x="1222" y="504"/>
                </a:lnTo>
                <a:lnTo>
                  <a:pt x="1072" y="352"/>
                </a:lnTo>
                <a:close/>
                <a:moveTo>
                  <a:pt x="719" y="0"/>
                </a:moveTo>
                <a:lnTo>
                  <a:pt x="788" y="3"/>
                </a:lnTo>
                <a:lnTo>
                  <a:pt x="855" y="13"/>
                </a:lnTo>
                <a:lnTo>
                  <a:pt x="920" y="28"/>
                </a:lnTo>
                <a:lnTo>
                  <a:pt x="984" y="50"/>
                </a:lnTo>
                <a:lnTo>
                  <a:pt x="1044" y="77"/>
                </a:lnTo>
                <a:lnTo>
                  <a:pt x="1100" y="109"/>
                </a:lnTo>
                <a:lnTo>
                  <a:pt x="1154" y="146"/>
                </a:lnTo>
                <a:lnTo>
                  <a:pt x="1204" y="188"/>
                </a:lnTo>
                <a:lnTo>
                  <a:pt x="1250" y="234"/>
                </a:lnTo>
                <a:lnTo>
                  <a:pt x="1291" y="284"/>
                </a:lnTo>
                <a:lnTo>
                  <a:pt x="1328" y="338"/>
                </a:lnTo>
                <a:lnTo>
                  <a:pt x="1361" y="395"/>
                </a:lnTo>
                <a:lnTo>
                  <a:pt x="1387" y="455"/>
                </a:lnTo>
                <a:lnTo>
                  <a:pt x="1409" y="517"/>
                </a:lnTo>
                <a:lnTo>
                  <a:pt x="1425" y="582"/>
                </a:lnTo>
                <a:lnTo>
                  <a:pt x="1435" y="650"/>
                </a:lnTo>
                <a:lnTo>
                  <a:pt x="1438" y="718"/>
                </a:lnTo>
                <a:lnTo>
                  <a:pt x="1435" y="788"/>
                </a:lnTo>
                <a:lnTo>
                  <a:pt x="1425" y="856"/>
                </a:lnTo>
                <a:lnTo>
                  <a:pt x="1409" y="920"/>
                </a:lnTo>
                <a:lnTo>
                  <a:pt x="1387" y="983"/>
                </a:lnTo>
                <a:lnTo>
                  <a:pt x="1361" y="1043"/>
                </a:lnTo>
                <a:lnTo>
                  <a:pt x="1328" y="1100"/>
                </a:lnTo>
                <a:lnTo>
                  <a:pt x="1291" y="1153"/>
                </a:lnTo>
                <a:lnTo>
                  <a:pt x="1250" y="1204"/>
                </a:lnTo>
                <a:lnTo>
                  <a:pt x="1204" y="1249"/>
                </a:lnTo>
                <a:lnTo>
                  <a:pt x="1154" y="1291"/>
                </a:lnTo>
                <a:lnTo>
                  <a:pt x="1100" y="1328"/>
                </a:lnTo>
                <a:lnTo>
                  <a:pt x="1044" y="1361"/>
                </a:lnTo>
                <a:lnTo>
                  <a:pt x="984" y="1388"/>
                </a:lnTo>
                <a:lnTo>
                  <a:pt x="920" y="1409"/>
                </a:lnTo>
                <a:lnTo>
                  <a:pt x="855" y="1425"/>
                </a:lnTo>
                <a:lnTo>
                  <a:pt x="788" y="1435"/>
                </a:lnTo>
                <a:lnTo>
                  <a:pt x="719" y="1438"/>
                </a:lnTo>
                <a:lnTo>
                  <a:pt x="650" y="1435"/>
                </a:lnTo>
                <a:lnTo>
                  <a:pt x="582" y="1425"/>
                </a:lnTo>
                <a:lnTo>
                  <a:pt x="517" y="1409"/>
                </a:lnTo>
                <a:lnTo>
                  <a:pt x="455" y="1388"/>
                </a:lnTo>
                <a:lnTo>
                  <a:pt x="395" y="1361"/>
                </a:lnTo>
                <a:lnTo>
                  <a:pt x="337" y="1328"/>
                </a:lnTo>
                <a:lnTo>
                  <a:pt x="283" y="1291"/>
                </a:lnTo>
                <a:lnTo>
                  <a:pt x="233" y="1249"/>
                </a:lnTo>
                <a:lnTo>
                  <a:pt x="187" y="1204"/>
                </a:lnTo>
                <a:lnTo>
                  <a:pt x="146" y="1153"/>
                </a:lnTo>
                <a:lnTo>
                  <a:pt x="109" y="1100"/>
                </a:lnTo>
                <a:lnTo>
                  <a:pt x="77" y="1043"/>
                </a:lnTo>
                <a:lnTo>
                  <a:pt x="50" y="983"/>
                </a:lnTo>
                <a:lnTo>
                  <a:pt x="28" y="920"/>
                </a:lnTo>
                <a:lnTo>
                  <a:pt x="13" y="856"/>
                </a:lnTo>
                <a:lnTo>
                  <a:pt x="3" y="788"/>
                </a:lnTo>
                <a:lnTo>
                  <a:pt x="0" y="718"/>
                </a:lnTo>
                <a:lnTo>
                  <a:pt x="3" y="650"/>
                </a:lnTo>
                <a:lnTo>
                  <a:pt x="13" y="582"/>
                </a:lnTo>
                <a:lnTo>
                  <a:pt x="28" y="517"/>
                </a:lnTo>
                <a:lnTo>
                  <a:pt x="50" y="455"/>
                </a:lnTo>
                <a:lnTo>
                  <a:pt x="77" y="395"/>
                </a:lnTo>
                <a:lnTo>
                  <a:pt x="109" y="338"/>
                </a:lnTo>
                <a:lnTo>
                  <a:pt x="146" y="284"/>
                </a:lnTo>
                <a:lnTo>
                  <a:pt x="187" y="234"/>
                </a:lnTo>
                <a:lnTo>
                  <a:pt x="233" y="188"/>
                </a:lnTo>
                <a:lnTo>
                  <a:pt x="283" y="146"/>
                </a:lnTo>
                <a:lnTo>
                  <a:pt x="337" y="109"/>
                </a:lnTo>
                <a:lnTo>
                  <a:pt x="395" y="77"/>
                </a:lnTo>
                <a:lnTo>
                  <a:pt x="455" y="50"/>
                </a:lnTo>
                <a:lnTo>
                  <a:pt x="517" y="28"/>
                </a:lnTo>
                <a:lnTo>
                  <a:pt x="582" y="13"/>
                </a:lnTo>
                <a:lnTo>
                  <a:pt x="650" y="3"/>
                </a:lnTo>
                <a:lnTo>
                  <a:pt x="719" y="0"/>
                </a:lnTo>
                <a:close/>
              </a:path>
            </a:pathLst>
          </a:custGeom>
          <a:solidFill>
            <a:srgbClr val="732BE7"/>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lIns="121920" tIns="60960" rIns="121920" bIns="6096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844242656"/>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9012300-4935-4516-943B-5D89CA145BD2}"/>
              </a:ext>
            </a:extLst>
          </p:cNvPr>
          <p:cNvCxnSpPr/>
          <p:nvPr/>
        </p:nvCxnSpPr>
        <p:spPr>
          <a:xfrm>
            <a:off x="0" y="0"/>
            <a:ext cx="914400" cy="0"/>
          </a:xfrm>
          <a:prstGeom prst="line">
            <a:avLst/>
          </a:prstGeom>
          <a:ln w="0" cap="flat" cmpd="sng" algn="ctr">
            <a:solidFill>
              <a:srgbClr val="FBFFFF"/>
            </a:solidFill>
            <a:prstDash val="solid"/>
            <a:miter lim="8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Lst>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D29FCC-9262-4342-8658-02CEB9905236}"/>
              </a:ext>
            </a:extLst>
          </p:cNvPr>
          <p:cNvSpPr/>
          <p:nvPr/>
        </p:nvSpPr>
        <p:spPr>
          <a:xfrm>
            <a:off x="0" y="0"/>
            <a:ext cx="12192000" cy="6858000"/>
          </a:xfrm>
          <a:prstGeom prst="rect">
            <a:avLst/>
          </a:prstGeom>
          <a:gradFill flip="none" rotWithShape="1">
            <a:gsLst>
              <a:gs pos="0">
                <a:srgbClr val="F000C6"/>
              </a:gs>
              <a:gs pos="46532">
                <a:srgbClr val="B800C4"/>
              </a:gs>
              <a:gs pos="100000">
                <a:srgbClr val="8000C2"/>
              </a:gs>
            </a:gsLst>
            <a:lin ang="10800000" scaled="1"/>
            <a:tileRect/>
          </a:gradFill>
          <a:ln w="6350">
            <a:solidFill>
              <a:srgbClr val="DEE6F5"/>
            </a:solidFill>
            <a:miter lim="400000"/>
          </a:ln>
          <a:effectLst>
            <a:outerShdw blurRad="63500" rotWithShape="0">
              <a:srgbClr val="000000">
                <a:alpha val="40000"/>
              </a:srgbClr>
            </a:outerShdw>
          </a:effectLst>
        </p:spPr>
        <p:txBody>
          <a:bodyPr lIns="45718" tIns="45718" rIns="45718" bIns="45718" anchor="ctr"/>
          <a:lstStyle/>
          <a:p>
            <a:pPr algn="ctr"/>
            <a:endParaRPr lang="en-AU">
              <a:solidFill>
                <a:srgbClr val="FFFFFF"/>
              </a:solidFill>
              <a:latin typeface="Calibri" panose="020F0502020204030204"/>
            </a:endParaRPr>
          </a:p>
        </p:txBody>
      </p:sp>
      <p:grpSp>
        <p:nvGrpSpPr>
          <p:cNvPr id="6" name="Group 5">
            <a:extLst>
              <a:ext uri="{FF2B5EF4-FFF2-40B4-BE49-F238E27FC236}">
                <a16:creationId xmlns:a16="http://schemas.microsoft.com/office/drawing/2014/main" id="{6D4F27DA-7F82-4915-9F76-84D09B557FF7}"/>
              </a:ext>
            </a:extLst>
          </p:cNvPr>
          <p:cNvGrpSpPr/>
          <p:nvPr/>
        </p:nvGrpSpPr>
        <p:grpSpPr>
          <a:xfrm>
            <a:off x="259293" y="746478"/>
            <a:ext cx="11466175" cy="5365044"/>
            <a:chOff x="259293" y="746478"/>
            <a:chExt cx="11466175" cy="5365044"/>
          </a:xfrm>
        </p:grpSpPr>
        <p:sp>
          <p:nvSpPr>
            <p:cNvPr id="7" name="Freeform: Shape 6">
              <a:extLst>
                <a:ext uri="{FF2B5EF4-FFF2-40B4-BE49-F238E27FC236}">
                  <a16:creationId xmlns:a16="http://schemas.microsoft.com/office/drawing/2014/main" id="{C7EE23C0-DB47-4F83-A109-9AC4CBEC098B}"/>
                </a:ext>
              </a:extLst>
            </p:cNvPr>
            <p:cNvSpPr/>
            <p:nvPr/>
          </p:nvSpPr>
          <p:spPr bwMode="auto">
            <a:xfrm>
              <a:off x="259293" y="1821828"/>
              <a:ext cx="2782549" cy="2775572"/>
            </a:xfrm>
            <a:custGeom>
              <a:avLst/>
              <a:gdLst>
                <a:gd name="connsiteX0" fmla="*/ 768058 w 1536117"/>
                <a:gd name="connsiteY0" fmla="*/ 0 h 1528833"/>
                <a:gd name="connsiteX1" fmla="*/ 1536116 w 1536117"/>
                <a:gd name="connsiteY1" fmla="*/ 475417 h 1528833"/>
                <a:gd name="connsiteX2" fmla="*/ 1536116 w 1536117"/>
                <a:gd name="connsiteY2" fmla="*/ 476796 h 1528833"/>
                <a:gd name="connsiteX3" fmla="*/ 1529902 w 1536117"/>
                <a:gd name="connsiteY3" fmla="*/ 476796 h 1528833"/>
                <a:gd name="connsiteX4" fmla="*/ 1536117 w 1536117"/>
                <a:gd name="connsiteY4" fmla="*/ 478868 h 1528833"/>
                <a:gd name="connsiteX5" fmla="*/ 1153982 w 1536117"/>
                <a:gd name="connsiteY5" fmla="*/ 1528833 h 1528833"/>
                <a:gd name="connsiteX6" fmla="*/ 1129453 w 1536117"/>
                <a:gd name="connsiteY6" fmla="*/ 1519855 h 1528833"/>
                <a:gd name="connsiteX7" fmla="*/ 753162 w 1536117"/>
                <a:gd name="connsiteY7" fmla="*/ 1462965 h 1528833"/>
                <a:gd name="connsiteX8" fmla="*/ 498140 w 1536117"/>
                <a:gd name="connsiteY8" fmla="*/ 1488673 h 1528833"/>
                <a:gd name="connsiteX9" fmla="*/ 378694 w 1536117"/>
                <a:gd name="connsiteY9" fmla="*/ 1519386 h 1528833"/>
                <a:gd name="connsiteX10" fmla="*/ 0 w 1536117"/>
                <a:gd name="connsiteY10" fmla="*/ 478868 h 1528833"/>
                <a:gd name="connsiteX11" fmla="*/ 6212 w 1536117"/>
                <a:gd name="connsiteY11" fmla="*/ 476796 h 1528833"/>
                <a:gd name="connsiteX12" fmla="*/ 0 w 1536117"/>
                <a:gd name="connsiteY12" fmla="*/ 476796 h 1528833"/>
                <a:gd name="connsiteX13" fmla="*/ 0 w 1536117"/>
                <a:gd name="connsiteY13" fmla="*/ 475417 h 1528833"/>
                <a:gd name="connsiteX14" fmla="*/ 768058 w 1536117"/>
                <a:gd name="connsiteY14" fmla="*/ 0 h 1528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36117" h="1528833">
                  <a:moveTo>
                    <a:pt x="768058" y="0"/>
                  </a:moveTo>
                  <a:lnTo>
                    <a:pt x="1536116" y="475417"/>
                  </a:lnTo>
                  <a:lnTo>
                    <a:pt x="1536116" y="476796"/>
                  </a:lnTo>
                  <a:lnTo>
                    <a:pt x="1529902" y="476796"/>
                  </a:lnTo>
                  <a:lnTo>
                    <a:pt x="1536117" y="478868"/>
                  </a:lnTo>
                  <a:lnTo>
                    <a:pt x="1153982" y="1528833"/>
                  </a:lnTo>
                  <a:lnTo>
                    <a:pt x="1129453" y="1519855"/>
                  </a:lnTo>
                  <a:cubicBezTo>
                    <a:pt x="1010582" y="1482882"/>
                    <a:pt x="884198" y="1462965"/>
                    <a:pt x="753162" y="1462965"/>
                  </a:cubicBezTo>
                  <a:cubicBezTo>
                    <a:pt x="665804" y="1462965"/>
                    <a:pt x="580514" y="1471817"/>
                    <a:pt x="498140" y="1488673"/>
                  </a:cubicBezTo>
                  <a:lnTo>
                    <a:pt x="378694" y="1519386"/>
                  </a:lnTo>
                  <a:lnTo>
                    <a:pt x="0" y="478868"/>
                  </a:lnTo>
                  <a:lnTo>
                    <a:pt x="6212" y="476796"/>
                  </a:lnTo>
                  <a:lnTo>
                    <a:pt x="0" y="476796"/>
                  </a:lnTo>
                  <a:lnTo>
                    <a:pt x="0" y="475417"/>
                  </a:lnTo>
                  <a:lnTo>
                    <a:pt x="768058" y="0"/>
                  </a:lnTo>
                  <a:close/>
                </a:path>
              </a:pathLst>
            </a:custGeom>
            <a:solidFill>
              <a:schemeClr val="bg1"/>
            </a:solidFill>
            <a:ln w="28575">
              <a:solidFill>
                <a:schemeClr val="tx1"/>
              </a:solidFill>
              <a:round/>
              <a:headEnd/>
              <a:tailEnd/>
            </a:ln>
            <a:effectLst>
              <a:outerShdw blurRad="317500" dist="38100" dir="13500000" algn="br" rotWithShape="0">
                <a:prstClr val="black">
                  <a:alpha val="40000"/>
                </a:prstClr>
              </a:outerShdw>
            </a:effectLst>
          </p:spPr>
          <p:txBody>
            <a:bodyPr lIns="121920" tIns="60960" rIns="121920" bIns="6096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tangle: Rounded Corners 7">
              <a:extLst>
                <a:ext uri="{FF2B5EF4-FFF2-40B4-BE49-F238E27FC236}">
                  <a16:creationId xmlns:a16="http://schemas.microsoft.com/office/drawing/2014/main" id="{062590BE-3670-484B-9D79-193F9DA59403}"/>
                </a:ext>
              </a:extLst>
            </p:cNvPr>
            <p:cNvSpPr/>
            <p:nvPr/>
          </p:nvSpPr>
          <p:spPr>
            <a:xfrm>
              <a:off x="3301135" y="746478"/>
              <a:ext cx="8424333" cy="5365044"/>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9" name="TextBox 101">
            <a:extLst>
              <a:ext uri="{FF2B5EF4-FFF2-40B4-BE49-F238E27FC236}">
                <a16:creationId xmlns:a16="http://schemas.microsoft.com/office/drawing/2014/main" id="{F97625B7-330F-4A70-9D71-689EC6B448E7}"/>
              </a:ext>
            </a:extLst>
          </p:cNvPr>
          <p:cNvSpPr txBox="1">
            <a:spLocks noChangeArrowheads="1"/>
          </p:cNvSpPr>
          <p:nvPr/>
        </p:nvSpPr>
        <p:spPr bwMode="auto">
          <a:xfrm>
            <a:off x="811497" y="3521333"/>
            <a:ext cx="167814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200" b="1" i="0" u="none" strike="noStrike" kern="1200" cap="none" spc="0" normalizeH="0" baseline="0" noProof="0" dirty="0">
                <a:ln>
                  <a:noFill/>
                </a:ln>
                <a:solidFill>
                  <a:srgbClr val="262626"/>
                </a:solidFill>
                <a:effectLst/>
                <a:uLnTx/>
                <a:uFillTx/>
                <a:latin typeface="Montserrat (Body)"/>
                <a:ea typeface="Mongolian Baiti" panose="03000500000000000000" pitchFamily="66" charset="0"/>
                <a:cs typeface="Mongolian Baiti" panose="03000500000000000000" pitchFamily="66" charset="0"/>
              </a:rPr>
              <a:t>Grading / Reporting</a:t>
            </a:r>
          </a:p>
        </p:txBody>
      </p:sp>
      <p:pic>
        <p:nvPicPr>
          <p:cNvPr id="10" name="Picture 99">
            <a:extLst>
              <a:ext uri="{FF2B5EF4-FFF2-40B4-BE49-F238E27FC236}">
                <a16:creationId xmlns:a16="http://schemas.microsoft.com/office/drawing/2014/main" id="{B770DC27-EB95-40BF-8FB4-84ECC36DF6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7325" y="2289650"/>
            <a:ext cx="1218985" cy="11889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ABE3287D-F552-68B1-787F-9833BDCB671F}"/>
              </a:ext>
            </a:extLst>
          </p:cNvPr>
          <p:cNvSpPr txBox="1"/>
          <p:nvPr/>
        </p:nvSpPr>
        <p:spPr>
          <a:xfrm>
            <a:off x="3749874" y="2498636"/>
            <a:ext cx="6182360" cy="1200329"/>
          </a:xfrm>
          <a:prstGeom prst="rect">
            <a:avLst/>
          </a:prstGeom>
          <a:noFill/>
        </p:spPr>
        <p:txBody>
          <a:bodyPr wrap="square">
            <a:spAutoFit/>
          </a:bodyPr>
          <a:lstStyle/>
          <a:p>
            <a:pPr marL="87313" lvl="0" indent="-87313">
              <a:buFont typeface="Arial" panose="020B0604020202020204" pitchFamily="34" charset="0"/>
              <a:buChar char="•"/>
              <a:defRPr/>
            </a:pPr>
            <a:r>
              <a:rPr lang="en-AU" sz="1800" dirty="0">
                <a:solidFill>
                  <a:prstClr val="black"/>
                </a:solidFill>
              </a:rPr>
              <a:t> Feedback between</a:t>
            </a:r>
            <a:r>
              <a:rPr lang="en-AU" dirty="0">
                <a:solidFill>
                  <a:prstClr val="black"/>
                </a:solidFill>
              </a:rPr>
              <a:t> Teachers and Students, Teachers and Parents.</a:t>
            </a:r>
          </a:p>
          <a:p>
            <a:pPr marL="87313" lvl="0" indent="-87313">
              <a:buFont typeface="Arial" panose="020B0604020202020204" pitchFamily="34" charset="0"/>
              <a:buChar char="•"/>
              <a:defRPr/>
            </a:pPr>
            <a:r>
              <a:rPr lang="en-AU" sz="1800" dirty="0">
                <a:solidFill>
                  <a:prstClr val="black"/>
                </a:solidFill>
              </a:rPr>
              <a:t> Celebration and formal recognition</a:t>
            </a:r>
            <a:r>
              <a:rPr lang="en-AU" dirty="0">
                <a:solidFill>
                  <a:prstClr val="black"/>
                </a:solidFill>
              </a:rPr>
              <a:t>. </a:t>
            </a:r>
            <a:endParaRPr lang="en-AU" sz="1800" dirty="0">
              <a:solidFill>
                <a:prstClr val="black"/>
              </a:solidFill>
            </a:endParaRPr>
          </a:p>
          <a:p>
            <a:pPr marL="87313" lvl="0" indent="-87313">
              <a:buFont typeface="Arial" panose="020B0604020202020204" pitchFamily="34" charset="0"/>
              <a:buChar char="•"/>
              <a:defRPr/>
            </a:pPr>
            <a:r>
              <a:rPr lang="en-AU" sz="1800" dirty="0">
                <a:solidFill>
                  <a:prstClr val="black"/>
                </a:solidFill>
              </a:rPr>
              <a:t> </a:t>
            </a:r>
            <a:r>
              <a:rPr lang="en-AU" sz="1800" b="1" dirty="0">
                <a:solidFill>
                  <a:prstClr val="black"/>
                </a:solidFill>
              </a:rPr>
              <a:t>Moderation – At the end of the reporting period.</a:t>
            </a:r>
          </a:p>
        </p:txBody>
      </p:sp>
    </p:spTree>
    <p:extLst>
      <p:ext uri="{BB962C8B-B14F-4D97-AF65-F5344CB8AC3E}">
        <p14:creationId xmlns:p14="http://schemas.microsoft.com/office/powerpoint/2010/main" val="415836743"/>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C5ADA548E1074AAAB030695F8AC48F" ma:contentTypeVersion="14" ma:contentTypeDescription="Create a new document." ma:contentTypeScope="" ma:versionID="77c5de21cdcfd77fc9144a333e802cb4">
  <xsd:schema xmlns:xsd="http://www.w3.org/2001/XMLSchema" xmlns:xs="http://www.w3.org/2001/XMLSchema" xmlns:p="http://schemas.microsoft.com/office/2006/metadata/properties" xmlns:ns1="http://schemas.microsoft.com/sharepoint/v3" xmlns:ns2="7467ce42-ebcc-471d-88ac-500379e42a7f" targetNamespace="http://schemas.microsoft.com/office/2006/metadata/properties" ma:root="true" ma:fieldsID="4964b4b80f984a94a98f122e2d104449" ns1:_="" ns2:_="">
    <xsd:import namespace="http://schemas.microsoft.com/sharepoint/v3"/>
    <xsd:import namespace="7467ce42-ebcc-471d-88ac-500379e42a7f"/>
    <xsd:element name="properties">
      <xsd:complexType>
        <xsd:sequence>
          <xsd:element name="documentManagement">
            <xsd:complexType>
              <xsd:all>
                <xsd:element ref="ns1:PublishingStartDate" minOccurs="0"/>
                <xsd:element ref="ns1:PublishingExpirationDate" minOccurs="0"/>
                <xsd:element ref="ns2:PPContentOwner" minOccurs="0"/>
                <xsd:element ref="ns2:PPContentAuthor" minOccurs="0"/>
                <xsd:element ref="ns2:PPSubmittedBy" minOccurs="0"/>
                <xsd:element ref="ns2:PPSubmittedDate" minOccurs="0"/>
                <xsd:element ref="ns2:PPModeratedBy" minOccurs="0"/>
                <xsd:element ref="ns2:PPModeratedDate" minOccurs="0"/>
                <xsd:element ref="ns2:PPReferenceNumber" minOccurs="0"/>
                <xsd:element ref="ns2:PPContentApprover" minOccurs="0"/>
                <xsd:element ref="ns2:PPReviewDate" minOccurs="0"/>
                <xsd:element ref="ns2:PPLastReviewedDate" minOccurs="0"/>
                <xsd:element ref="ns2:PPLastReviewedBy" minOccurs="0"/>
                <xsd:element ref="ns2:PPPublishedNotificationAddress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467ce42-ebcc-471d-88ac-500379e42a7f" elementFormDefault="qualified">
    <xsd:import namespace="http://schemas.microsoft.com/office/2006/documentManagement/types"/>
    <xsd:import namespace="http://schemas.microsoft.com/office/infopath/2007/PartnerControls"/>
    <xsd:element name="PPContentOwner" ma:index="10" nillable="true" ma:displayName="Content Owner" ma:description="The person ultimately responsible for the content of this item." ma:list="UserInfo" ma:internalName="PPContent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ContentAuthor" ma:index="11" nillable="true" ma:displayName="Content Author" ma:description="The person responsible for creating and maintaining this item’s content." ma:list="UserInfo" ma:internalName="PPContent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SubmittedBy" ma:index="12" nillable="true" ma:displayName="Submitted By" ma:description="The person who submitted this item for approval." ma:list="UserInfo" ma:internalName="PPSubmitt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SubmittedDate" ma:index="13" nillable="true" ma:displayName="Submitted Date" ma:description="The date and time when this item was submitted for approval." ma:format="DateOnly" ma:internalName="PPSubmittedDate">
      <xsd:simpleType>
        <xsd:restriction base="dms:DateTime"/>
      </xsd:simpleType>
    </xsd:element>
    <xsd:element name="PPModeratedBy" ma:index="14" nillable="true" ma:displayName="Moderated By" ma:description="The user that either approved or rejected the item." ma:list="UserInfo" ma:internalName="PPModerat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ModeratedDate" ma:index="15" nillable="true" ma:displayName="Moderated Date" ma:description="The date that the item was either approved or rejected." ma:format="DateOnly" ma:internalName="PPModeratedDate">
      <xsd:simpleType>
        <xsd:restriction base="dms:DateTime"/>
      </xsd:simpleType>
    </xsd:element>
    <xsd:element name="PPReferenceNumber" ma:index="16" nillable="true" ma:displayName="Reference Number" ma:description="The identifier from another system that represents or is related to this item (if applicable)." ma:internalName="PPReferenceNumber">
      <xsd:simpleType>
        <xsd:restriction base="dms:Text"/>
      </xsd:simpleType>
    </xsd:element>
    <xsd:element name="PPContentApprover" ma:index="17" nillable="true" ma:displayName="Content Approver" ma:description="The person who is responsible for approving the content of this item." ma:list="UserInfo" ma:internalName="PPContentApprov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ReviewDate" ma:index="18" nillable="true" ma:displayName="Review Date" ma:description="The date the item's content will be next due for review." ma:format="DateOnly" ma:internalName="PPReviewDate">
      <xsd:simpleType>
        <xsd:restriction base="dms:DateTime"/>
      </xsd:simpleType>
    </xsd:element>
    <xsd:element name="PPLastReviewedDate" ma:index="19" nillable="true" ma:displayName="Last Reviewed Date" ma:description="The date the item's content was last reviewed." ma:internalName="PPLastReviewedDate">
      <xsd:simpleType>
        <xsd:restriction base="dms:DateTime"/>
      </xsd:simpleType>
    </xsd:element>
    <xsd:element name="PPLastReviewedBy" ma:index="20" nillable="true" ma:displayName="Last Reviewed By" ma:description="The person who last reviewed the item's content." ma:list="UserInfo" ma:internalName="PPLastReviewedBy">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PPublishedNotificationAddresses" ma:index="21" nillable="true" ma:displayName="Published Notification Address(es)" ma:description="The email address(es) of people to notify when this item is published. Note: Email addresses are separated by a ';'." ma:internalName="PPPublishedNotificationAddresse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SubmittedBy xmlns="7467ce42-ebcc-471d-88ac-500379e42a7f">
      <UserInfo>
        <DisplayName>KENNEDY, Sally</DisplayName>
        <AccountId>70</AccountId>
        <AccountType/>
      </UserInfo>
    </PPSubmittedBy>
    <PPReviewDate xmlns="7467ce42-ebcc-471d-88ac-500379e42a7f">2026-12-08T14:00:00+00:00</PPReviewDate>
    <PPContentAuthor xmlns="7467ce42-ebcc-471d-88ac-500379e42a7f">
      <UserInfo>
        <DisplayName>KENNEDY, Sally</DisplayName>
        <AccountId>70</AccountId>
        <AccountType/>
      </UserInfo>
    </PPContentAuthor>
    <PPLastReviewedBy xmlns="7467ce42-ebcc-471d-88ac-500379e42a7f">
      <UserInfo>
        <DisplayName>KENNEDY, Sally</DisplayName>
        <AccountId>70</AccountId>
        <AccountType/>
      </UserInfo>
    </PPLastReviewedBy>
    <PPSubmittedDate xmlns="7467ce42-ebcc-471d-88ac-500379e42a7f">2025-12-08T23:53:38+00:00</PPSubmittedDate>
    <PPReferenceNumber xmlns="7467ce42-ebcc-471d-88ac-500379e42a7f" xsi:nil="true"/>
    <PPLastReviewedDate xmlns="7467ce42-ebcc-471d-88ac-500379e42a7f">2025-12-08T23:53:44+00:00</PPLastReviewedDate>
    <PPModeratedBy xmlns="7467ce42-ebcc-471d-88ac-500379e42a7f">
      <UserInfo>
        <DisplayName>KENNEDY, Sally</DisplayName>
        <AccountId>70</AccountId>
        <AccountType/>
      </UserInfo>
    </PPModeratedBy>
    <PPContentApprover xmlns="7467ce42-ebcc-471d-88ac-500379e42a7f">
      <UserInfo>
        <DisplayName/>
        <AccountId xsi:nil="true"/>
        <AccountType/>
      </UserInfo>
    </PPContentApprover>
    <PublishingExpirationDate xmlns="http://schemas.microsoft.com/sharepoint/v3" xsi:nil="true"/>
    <PublishingStartDate xmlns="http://schemas.microsoft.com/sharepoint/v3" xsi:nil="true"/>
    <PPContentOwner xmlns="7467ce42-ebcc-471d-88ac-500379e42a7f">
      <UserInfo>
        <DisplayName/>
        <AccountId xsi:nil="true"/>
        <AccountType/>
      </UserInfo>
    </PPContentOwner>
    <PPPublishedNotificationAddresses xmlns="7467ce42-ebcc-471d-88ac-500379e42a7f" xsi:nil="true"/>
    <PPModeratedDate xmlns="7467ce42-ebcc-471d-88ac-500379e42a7f">2025-12-08T23:53:44+00:00</PPModeratedDate>
  </documentManagement>
</p:properties>
</file>

<file path=customXml/itemProps1.xml><?xml version="1.0" encoding="utf-8"?>
<ds:datastoreItem xmlns:ds="http://schemas.openxmlformats.org/officeDocument/2006/customXml" ds:itemID="{A66306D4-C720-4B15-84A3-CBEE60EB8586}"/>
</file>

<file path=customXml/itemProps2.xml><?xml version="1.0" encoding="utf-8"?>
<ds:datastoreItem xmlns:ds="http://schemas.openxmlformats.org/officeDocument/2006/customXml" ds:itemID="{C5AFE72E-48BF-4303-B3D4-0791BF9956C8}"/>
</file>

<file path=customXml/itemProps3.xml><?xml version="1.0" encoding="utf-8"?>
<ds:datastoreItem xmlns:ds="http://schemas.openxmlformats.org/officeDocument/2006/customXml" ds:itemID="{5300CB28-7DF8-44CE-AC9B-DA26FDC48E46}"/>
</file>

<file path=docProps/app.xml><?xml version="1.0" encoding="utf-8"?>
<Properties xmlns="http://schemas.openxmlformats.org/officeDocument/2006/extended-properties" xmlns:vt="http://schemas.openxmlformats.org/officeDocument/2006/docPropsVTypes">
  <TotalTime>805</TotalTime>
  <Words>1206</Words>
  <Application>Microsoft Office PowerPoint</Application>
  <PresentationFormat>Widescreen</PresentationFormat>
  <Paragraphs>172</Paragraphs>
  <Slides>16</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Avenir Next Regular</vt:lpstr>
      <vt:lpstr>Calibri</vt:lpstr>
      <vt:lpstr>Calibri Light</vt:lpstr>
      <vt:lpstr>Montserrat (Body)</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Whole School Approach to Pedagogy</dc:title>
  <dc:creator>CRADDOCK, Kirste (kcrad2)</dc:creator>
  <cp:lastModifiedBy>MAYFIELD, David (dmayf3)</cp:lastModifiedBy>
  <cp:revision>109</cp:revision>
  <cp:lastPrinted>2025-11-28T02:49:58Z</cp:lastPrinted>
  <dcterms:created xsi:type="dcterms:W3CDTF">2022-07-06T06:21:06Z</dcterms:created>
  <dcterms:modified xsi:type="dcterms:W3CDTF">2025-12-08T00:13:06Z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0x01010081C5ADA548E1074AAAB030695F8AC48F</vt:lpwstr>
  </property>
</Properties>
</file>